
<file path=[Content_Types].xml><?xml version="1.0" encoding="utf-8"?>
<Types xmlns="http://schemas.openxmlformats.org/package/2006/content-types"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</p:sldIdLst>
  <p:sldSz cx="7772400" cy="10058400"/>
  <p:notesSz cx="7772400" cy="100584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4" d="100"/>
          <a:sy n="104" d="100"/>
        </p:scale>
        <p:origin x="3996" y="9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7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arah Pilli" userId="61876e96-de14-4bb0-b060-4da1d9f6eb9c" providerId="ADAL" clId="{98501FEB-E3E6-4AE5-BE9A-F1DFD749C4FC}"/>
    <pc:docChg chg="modSld">
      <pc:chgData name="Sarah Pilli" userId="61876e96-de14-4bb0-b060-4da1d9f6eb9c" providerId="ADAL" clId="{98501FEB-E3E6-4AE5-BE9A-F1DFD749C4FC}" dt="2026-08-12T16:36:55.922" v="71" actId="113"/>
      <pc:docMkLst>
        <pc:docMk/>
      </pc:docMkLst>
      <pc:sldChg chg="modSp mod">
        <pc:chgData name="Sarah Pilli" userId="61876e96-de14-4bb0-b060-4da1d9f6eb9c" providerId="ADAL" clId="{98501FEB-E3E6-4AE5-BE9A-F1DFD749C4FC}" dt="2026-08-12T16:36:55.922" v="71" actId="113"/>
        <pc:sldMkLst>
          <pc:docMk/>
          <pc:sldMk cId="0" sldId="256"/>
        </pc:sldMkLst>
        <pc:spChg chg="mod">
          <ac:chgData name="Sarah Pilli" userId="61876e96-de14-4bb0-b060-4da1d9f6eb9c" providerId="ADAL" clId="{98501FEB-E3E6-4AE5-BE9A-F1DFD749C4FC}" dt="2026-08-03T19:09:00.352" v="14" actId="1076"/>
          <ac:spMkLst>
            <pc:docMk/>
            <pc:sldMk cId="0" sldId="256"/>
            <ac:spMk id="3" creationId="{00000000-0000-0000-0000-000000000000}"/>
          </ac:spMkLst>
        </pc:spChg>
        <pc:spChg chg="mod">
          <ac:chgData name="Sarah Pilli" userId="61876e96-de14-4bb0-b060-4da1d9f6eb9c" providerId="ADAL" clId="{98501FEB-E3E6-4AE5-BE9A-F1DFD749C4FC}" dt="2026-08-03T19:11:36.392" v="58" actId="1076"/>
          <ac:spMkLst>
            <pc:docMk/>
            <pc:sldMk cId="0" sldId="256"/>
            <ac:spMk id="4" creationId="{00000000-0000-0000-0000-000000000000}"/>
          </ac:spMkLst>
        </pc:spChg>
        <pc:spChg chg="mod">
          <ac:chgData name="Sarah Pilli" userId="61876e96-de14-4bb0-b060-4da1d9f6eb9c" providerId="ADAL" clId="{98501FEB-E3E6-4AE5-BE9A-F1DFD749C4FC}" dt="2026-08-03T19:10:33.165" v="49" actId="1076"/>
          <ac:spMkLst>
            <pc:docMk/>
            <pc:sldMk cId="0" sldId="256"/>
            <ac:spMk id="5" creationId="{00000000-0000-0000-0000-000000000000}"/>
          </ac:spMkLst>
        </pc:spChg>
        <pc:spChg chg="mod">
          <ac:chgData name="Sarah Pilli" userId="61876e96-de14-4bb0-b060-4da1d9f6eb9c" providerId="ADAL" clId="{98501FEB-E3E6-4AE5-BE9A-F1DFD749C4FC}" dt="2026-08-03T19:09:46.889" v="22" actId="1076"/>
          <ac:spMkLst>
            <pc:docMk/>
            <pc:sldMk cId="0" sldId="256"/>
            <ac:spMk id="6" creationId="{00000000-0000-0000-0000-000000000000}"/>
          </ac:spMkLst>
        </pc:spChg>
        <pc:spChg chg="mod">
          <ac:chgData name="Sarah Pilli" userId="61876e96-de14-4bb0-b060-4da1d9f6eb9c" providerId="ADAL" clId="{98501FEB-E3E6-4AE5-BE9A-F1DFD749C4FC}" dt="2026-08-12T16:36:39.121" v="60" actId="400"/>
          <ac:spMkLst>
            <pc:docMk/>
            <pc:sldMk cId="0" sldId="256"/>
            <ac:spMk id="7" creationId="{00000000-0000-0000-0000-000000000000}"/>
          </ac:spMkLst>
        </pc:spChg>
        <pc:spChg chg="mod">
          <ac:chgData name="Sarah Pilli" userId="61876e96-de14-4bb0-b060-4da1d9f6eb9c" providerId="ADAL" clId="{98501FEB-E3E6-4AE5-BE9A-F1DFD749C4FC}" dt="2026-08-12T16:36:55.922" v="71" actId="113"/>
          <ac:spMkLst>
            <pc:docMk/>
            <pc:sldMk cId="0" sldId="256"/>
            <ac:spMk id="8" creationId="{00000000-0000-0000-0000-000000000000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82930" y="3118104"/>
            <a:ext cx="6606540" cy="21122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165860" y="5632704"/>
            <a:ext cx="5440680" cy="25146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8/12/2026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8/12/2026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88620" y="2313432"/>
            <a:ext cx="3380994" cy="66385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002786" y="2313432"/>
            <a:ext cx="3380994" cy="66385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8/12/2026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8/12/2026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8/12/2026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256590" y="2662974"/>
            <a:ext cx="3346450" cy="3410585"/>
          </a:xfrm>
          <a:custGeom>
            <a:avLst/>
            <a:gdLst/>
            <a:ahLst/>
            <a:cxnLst/>
            <a:rect l="l" t="t" r="r" b="b"/>
            <a:pathLst>
              <a:path w="3346450" h="3410585">
                <a:moveTo>
                  <a:pt x="3346081" y="0"/>
                </a:moveTo>
                <a:lnTo>
                  <a:pt x="0" y="0"/>
                </a:lnTo>
                <a:lnTo>
                  <a:pt x="0" y="3410165"/>
                </a:lnTo>
                <a:lnTo>
                  <a:pt x="3346081" y="3410165"/>
                </a:lnTo>
                <a:lnTo>
                  <a:pt x="3346081" y="0"/>
                </a:lnTo>
                <a:close/>
              </a:path>
            </a:pathLst>
          </a:custGeom>
          <a:solidFill>
            <a:srgbClr val="D9D9D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256590" y="2662974"/>
            <a:ext cx="3346450" cy="3410585"/>
          </a:xfrm>
          <a:custGeom>
            <a:avLst/>
            <a:gdLst/>
            <a:ahLst/>
            <a:cxnLst/>
            <a:rect l="l" t="t" r="r" b="b"/>
            <a:pathLst>
              <a:path w="3346450" h="3410585">
                <a:moveTo>
                  <a:pt x="0" y="0"/>
                </a:moveTo>
                <a:lnTo>
                  <a:pt x="3346081" y="0"/>
                </a:lnTo>
                <a:lnTo>
                  <a:pt x="3346081" y="3410165"/>
                </a:lnTo>
                <a:lnTo>
                  <a:pt x="0" y="3410165"/>
                </a:lnTo>
                <a:lnTo>
                  <a:pt x="0" y="0"/>
                </a:lnTo>
                <a:close/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88620" y="402336"/>
            <a:ext cx="6995160" cy="16093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88620" y="2313432"/>
            <a:ext cx="6995160" cy="66385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642616" y="9354312"/>
            <a:ext cx="2487168" cy="5029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88620" y="9354312"/>
            <a:ext cx="1787652" cy="5029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8/12/2026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5596128" y="9354312"/>
            <a:ext cx="1787652" cy="5029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4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Relationship Id="rId6" Type="http://schemas.openxmlformats.org/officeDocument/2006/relationships/hyperlink" Target="mailto:sarah.pilli@aaae.org" TargetMode="External"/><Relationship Id="rId5" Type="http://schemas.openxmlformats.org/officeDocument/2006/relationships/hyperlink" Target="mailto:Sarah.Pilli@aaae.org" TargetMode="Externa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48028" y="2668558"/>
            <a:ext cx="3062605" cy="5143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1200" b="1" spc="-10" dirty="0">
                <a:solidFill>
                  <a:srgbClr val="16375E"/>
                </a:solidFill>
                <a:latin typeface="Calibri"/>
                <a:cs typeface="Calibri"/>
              </a:rPr>
              <a:t>SPONSORSHIP</a:t>
            </a:r>
            <a:r>
              <a:rPr sz="1200" b="1" spc="35" dirty="0">
                <a:solidFill>
                  <a:srgbClr val="16375E"/>
                </a:solidFill>
                <a:latin typeface="Calibri"/>
                <a:cs typeface="Calibri"/>
              </a:rPr>
              <a:t> </a:t>
            </a:r>
            <a:r>
              <a:rPr sz="1200" b="1" spc="-10" dirty="0">
                <a:solidFill>
                  <a:srgbClr val="16375E"/>
                </a:solidFill>
                <a:latin typeface="Calibri"/>
                <a:cs typeface="Calibri"/>
              </a:rPr>
              <a:t>OPPORTUNITIES</a:t>
            </a:r>
            <a:endParaRPr sz="1200">
              <a:latin typeface="Calibri"/>
              <a:cs typeface="Calibri"/>
            </a:endParaRPr>
          </a:p>
          <a:p>
            <a:pPr marR="5080">
              <a:lnSpc>
                <a:spcPct val="100000"/>
              </a:lnSpc>
              <a:spcBef>
                <a:spcPts val="5"/>
              </a:spcBef>
            </a:pPr>
            <a:r>
              <a:rPr sz="1000" i="1" dirty="0">
                <a:latin typeface="Calibri"/>
                <a:cs typeface="Calibri"/>
              </a:rPr>
              <a:t>Events</a:t>
            </a:r>
            <a:r>
              <a:rPr sz="1000" i="1" spc="-15" dirty="0">
                <a:latin typeface="Calibri"/>
                <a:cs typeface="Calibri"/>
              </a:rPr>
              <a:t> </a:t>
            </a:r>
            <a:r>
              <a:rPr sz="1000" i="1" dirty="0">
                <a:latin typeface="Calibri"/>
                <a:cs typeface="Calibri"/>
              </a:rPr>
              <a:t>are</a:t>
            </a:r>
            <a:r>
              <a:rPr sz="1000" i="1" spc="-20" dirty="0">
                <a:latin typeface="Calibri"/>
                <a:cs typeface="Calibri"/>
              </a:rPr>
              <a:t> </a:t>
            </a:r>
            <a:r>
              <a:rPr sz="1000" i="1" dirty="0">
                <a:latin typeface="Calibri"/>
                <a:cs typeface="Calibri"/>
              </a:rPr>
              <a:t>sold</a:t>
            </a:r>
            <a:r>
              <a:rPr sz="1000" i="1" spc="-20" dirty="0">
                <a:latin typeface="Calibri"/>
                <a:cs typeface="Calibri"/>
              </a:rPr>
              <a:t> </a:t>
            </a:r>
            <a:r>
              <a:rPr sz="1000" i="1" dirty="0">
                <a:latin typeface="Calibri"/>
                <a:cs typeface="Calibri"/>
              </a:rPr>
              <a:t>on</a:t>
            </a:r>
            <a:r>
              <a:rPr sz="1000" i="1" spc="-15" dirty="0">
                <a:latin typeface="Calibri"/>
                <a:cs typeface="Calibri"/>
              </a:rPr>
              <a:t> </a:t>
            </a:r>
            <a:r>
              <a:rPr sz="1000" i="1" dirty="0">
                <a:latin typeface="Calibri"/>
                <a:cs typeface="Calibri"/>
              </a:rPr>
              <a:t>a</a:t>
            </a:r>
            <a:r>
              <a:rPr sz="1000" i="1" spc="-5" dirty="0">
                <a:latin typeface="Calibri"/>
                <a:cs typeface="Calibri"/>
              </a:rPr>
              <a:t> </a:t>
            </a:r>
            <a:r>
              <a:rPr sz="1000" i="1" spc="-10" dirty="0">
                <a:latin typeface="Calibri"/>
                <a:cs typeface="Calibri"/>
              </a:rPr>
              <a:t>first-</a:t>
            </a:r>
            <a:r>
              <a:rPr sz="1000" i="1" dirty="0">
                <a:latin typeface="Calibri"/>
                <a:cs typeface="Calibri"/>
              </a:rPr>
              <a:t>come,</a:t>
            </a:r>
            <a:r>
              <a:rPr sz="1000" i="1" spc="-30" dirty="0">
                <a:latin typeface="Calibri"/>
                <a:cs typeface="Calibri"/>
              </a:rPr>
              <a:t> </a:t>
            </a:r>
            <a:r>
              <a:rPr sz="1000" i="1" spc="-10" dirty="0">
                <a:latin typeface="Calibri"/>
                <a:cs typeface="Calibri"/>
              </a:rPr>
              <a:t>first-</a:t>
            </a:r>
            <a:r>
              <a:rPr sz="1000" i="1" dirty="0">
                <a:latin typeface="Calibri"/>
                <a:cs typeface="Calibri"/>
              </a:rPr>
              <a:t>served</a:t>
            </a:r>
            <a:r>
              <a:rPr sz="1000" i="1" spc="-5" dirty="0">
                <a:latin typeface="Calibri"/>
                <a:cs typeface="Calibri"/>
              </a:rPr>
              <a:t> </a:t>
            </a:r>
            <a:r>
              <a:rPr sz="1000" i="1" dirty="0">
                <a:latin typeface="Calibri"/>
                <a:cs typeface="Calibri"/>
              </a:rPr>
              <a:t>basis.</a:t>
            </a:r>
            <a:r>
              <a:rPr sz="1000" i="1" spc="-15" dirty="0">
                <a:latin typeface="Calibri"/>
                <a:cs typeface="Calibri"/>
              </a:rPr>
              <a:t> </a:t>
            </a:r>
            <a:r>
              <a:rPr sz="1000" i="1" dirty="0">
                <a:latin typeface="Calibri"/>
                <a:cs typeface="Calibri"/>
              </a:rPr>
              <a:t>Check</a:t>
            </a:r>
            <a:r>
              <a:rPr sz="1000" i="1" spc="-20" dirty="0">
                <a:latin typeface="Calibri"/>
                <a:cs typeface="Calibri"/>
              </a:rPr>
              <a:t> </a:t>
            </a:r>
            <a:r>
              <a:rPr sz="1000" i="1" spc="-25" dirty="0">
                <a:latin typeface="Calibri"/>
                <a:cs typeface="Calibri"/>
              </a:rPr>
              <a:t>the</a:t>
            </a:r>
            <a:r>
              <a:rPr sz="1000" i="1" dirty="0">
                <a:latin typeface="Calibri"/>
                <a:cs typeface="Calibri"/>
              </a:rPr>
              <a:t> website</a:t>
            </a:r>
            <a:r>
              <a:rPr sz="1000" i="1" spc="-10" dirty="0">
                <a:latin typeface="Calibri"/>
                <a:cs typeface="Calibri"/>
              </a:rPr>
              <a:t> </a:t>
            </a:r>
            <a:r>
              <a:rPr sz="1000" i="1" dirty="0">
                <a:latin typeface="Calibri"/>
                <a:cs typeface="Calibri"/>
              </a:rPr>
              <a:t>for</a:t>
            </a:r>
            <a:r>
              <a:rPr sz="1000" i="1" spc="-5" dirty="0">
                <a:latin typeface="Calibri"/>
                <a:cs typeface="Calibri"/>
              </a:rPr>
              <a:t> </a:t>
            </a:r>
            <a:r>
              <a:rPr sz="1000" i="1" spc="-10" dirty="0">
                <a:latin typeface="Calibri"/>
                <a:cs typeface="Calibri"/>
              </a:rPr>
              <a:t>availability</a:t>
            </a:r>
            <a:r>
              <a:rPr sz="1000" i="1" spc="-25" dirty="0">
                <a:latin typeface="Calibri"/>
                <a:cs typeface="Calibri"/>
              </a:rPr>
              <a:t> </a:t>
            </a:r>
            <a:r>
              <a:rPr sz="1000" i="1" dirty="0">
                <a:latin typeface="Calibri"/>
                <a:cs typeface="Calibri"/>
              </a:rPr>
              <a:t>and</a:t>
            </a:r>
            <a:r>
              <a:rPr sz="1000" i="1" spc="-10" dirty="0">
                <a:latin typeface="Calibri"/>
                <a:cs typeface="Calibri"/>
              </a:rPr>
              <a:t> </a:t>
            </a:r>
            <a:r>
              <a:rPr sz="1000" i="1" dirty="0">
                <a:latin typeface="Calibri"/>
                <a:cs typeface="Calibri"/>
              </a:rPr>
              <a:t>a</a:t>
            </a:r>
            <a:r>
              <a:rPr sz="1000" i="1" spc="5" dirty="0">
                <a:latin typeface="Calibri"/>
                <a:cs typeface="Calibri"/>
              </a:rPr>
              <a:t> </a:t>
            </a:r>
            <a:r>
              <a:rPr sz="1000" i="1" dirty="0">
                <a:latin typeface="Calibri"/>
                <a:cs typeface="Calibri"/>
              </a:rPr>
              <a:t>list</a:t>
            </a:r>
            <a:r>
              <a:rPr sz="1000" i="1" spc="-5" dirty="0">
                <a:latin typeface="Calibri"/>
                <a:cs typeface="Calibri"/>
              </a:rPr>
              <a:t> </a:t>
            </a:r>
            <a:r>
              <a:rPr sz="1000" i="1" dirty="0">
                <a:latin typeface="Calibri"/>
                <a:cs typeface="Calibri"/>
              </a:rPr>
              <a:t>of</a:t>
            </a:r>
            <a:r>
              <a:rPr sz="1000" i="1" spc="-5" dirty="0">
                <a:latin typeface="Calibri"/>
                <a:cs typeface="Calibri"/>
              </a:rPr>
              <a:t> </a:t>
            </a:r>
            <a:r>
              <a:rPr sz="1000" i="1" spc="-10" dirty="0">
                <a:latin typeface="Calibri"/>
                <a:cs typeface="Calibri"/>
              </a:rPr>
              <a:t>benefits.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326549" y="3203305"/>
            <a:ext cx="1732914" cy="8801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1200" b="1" spc="-35" dirty="0">
                <a:latin typeface="Calibri"/>
                <a:cs typeface="Calibri"/>
              </a:rPr>
              <a:t>WEDNESDAY,</a:t>
            </a:r>
            <a:r>
              <a:rPr sz="1200" b="1" spc="5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NOVEMBER</a:t>
            </a:r>
            <a:r>
              <a:rPr sz="1200" b="1" spc="25" dirty="0">
                <a:latin typeface="Calibri"/>
                <a:cs typeface="Calibri"/>
              </a:rPr>
              <a:t> </a:t>
            </a:r>
            <a:r>
              <a:rPr sz="1200" b="1" spc="-50" dirty="0">
                <a:latin typeface="Calibri"/>
                <a:cs typeface="Calibri"/>
              </a:rPr>
              <a:t>4</a:t>
            </a:r>
            <a:endParaRPr sz="1200" dirty="0">
              <a:latin typeface="Calibri"/>
              <a:cs typeface="Calibri"/>
            </a:endParaRPr>
          </a:p>
          <a:p>
            <a:pPr marL="163830" indent="-163830">
              <a:lnSpc>
                <a:spcPct val="100000"/>
              </a:lnSpc>
              <a:spcBef>
                <a:spcPts val="15"/>
              </a:spcBef>
              <a:buFont typeface="Wingdings"/>
              <a:buChar char=""/>
              <a:tabLst>
                <a:tab pos="163830" algn="l"/>
              </a:tabLst>
            </a:pPr>
            <a:r>
              <a:rPr sz="1100" dirty="0">
                <a:latin typeface="Calibri"/>
                <a:cs typeface="Calibri"/>
              </a:rPr>
              <a:t>Continental</a:t>
            </a:r>
            <a:r>
              <a:rPr sz="1100" spc="-55" dirty="0">
                <a:latin typeface="Calibri"/>
                <a:cs typeface="Calibri"/>
              </a:rPr>
              <a:t> </a:t>
            </a:r>
            <a:r>
              <a:rPr sz="1100" spc="-10" dirty="0">
                <a:latin typeface="Calibri"/>
                <a:cs typeface="Calibri"/>
              </a:rPr>
              <a:t>Breakfast</a:t>
            </a:r>
            <a:endParaRPr sz="1100" dirty="0">
              <a:latin typeface="Calibri"/>
              <a:cs typeface="Calibri"/>
            </a:endParaRPr>
          </a:p>
          <a:p>
            <a:pPr marL="163830" indent="-163830">
              <a:lnSpc>
                <a:spcPct val="100000"/>
              </a:lnSpc>
              <a:buFont typeface="Wingdings"/>
              <a:buChar char=""/>
              <a:tabLst>
                <a:tab pos="163830" algn="l"/>
              </a:tabLst>
            </a:pPr>
            <a:r>
              <a:rPr sz="1100" dirty="0">
                <a:latin typeface="Calibri"/>
                <a:cs typeface="Calibri"/>
              </a:rPr>
              <a:t>AM</a:t>
            </a:r>
            <a:r>
              <a:rPr sz="1100" spc="-2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Refreshment</a:t>
            </a:r>
            <a:r>
              <a:rPr sz="1100" spc="-35" dirty="0">
                <a:latin typeface="Calibri"/>
                <a:cs typeface="Calibri"/>
              </a:rPr>
              <a:t> </a:t>
            </a:r>
            <a:r>
              <a:rPr sz="1100" spc="-20" dirty="0">
                <a:latin typeface="Calibri"/>
                <a:cs typeface="Calibri"/>
              </a:rPr>
              <a:t>Break</a:t>
            </a:r>
            <a:endParaRPr sz="1100" dirty="0">
              <a:latin typeface="Calibri"/>
              <a:cs typeface="Calibri"/>
            </a:endParaRPr>
          </a:p>
          <a:p>
            <a:pPr marL="163830" indent="-163830">
              <a:lnSpc>
                <a:spcPts val="1315"/>
              </a:lnSpc>
              <a:buFont typeface="Wingdings"/>
              <a:buChar char=""/>
              <a:tabLst>
                <a:tab pos="163830" algn="l"/>
              </a:tabLst>
            </a:pPr>
            <a:r>
              <a:rPr sz="1100" spc="-10" dirty="0">
                <a:latin typeface="Calibri"/>
                <a:cs typeface="Calibri"/>
              </a:rPr>
              <a:t>Luncheon</a:t>
            </a:r>
            <a:endParaRPr sz="1100" dirty="0">
              <a:latin typeface="Calibri"/>
              <a:cs typeface="Calibri"/>
            </a:endParaRPr>
          </a:p>
          <a:p>
            <a:pPr marL="171450" indent="-171450">
              <a:lnSpc>
                <a:spcPts val="1315"/>
              </a:lnSpc>
              <a:buFont typeface="Wingdings"/>
              <a:buChar char=""/>
              <a:tabLst>
                <a:tab pos="171450" algn="l"/>
              </a:tabLst>
            </a:pPr>
            <a:r>
              <a:rPr sz="1100" dirty="0">
                <a:latin typeface="Calibri"/>
                <a:cs typeface="Calibri"/>
              </a:rPr>
              <a:t>PM</a:t>
            </a:r>
            <a:r>
              <a:rPr sz="1100" spc="-3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Refreshment</a:t>
            </a:r>
            <a:r>
              <a:rPr sz="1100" spc="-40" dirty="0">
                <a:latin typeface="Calibri"/>
                <a:cs typeface="Calibri"/>
              </a:rPr>
              <a:t> </a:t>
            </a:r>
            <a:r>
              <a:rPr sz="1100" spc="-20" dirty="0">
                <a:latin typeface="Calibri"/>
                <a:cs typeface="Calibri"/>
              </a:rPr>
              <a:t>Break</a:t>
            </a:r>
            <a:endParaRPr sz="1100" dirty="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128689" y="3372288"/>
            <a:ext cx="407034" cy="69532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5"/>
              </a:spcBef>
            </a:pPr>
            <a:r>
              <a:rPr sz="1100" spc="-10" dirty="0">
                <a:latin typeface="Calibri"/>
                <a:cs typeface="Calibri"/>
              </a:rPr>
              <a:t>$2,500</a:t>
            </a:r>
            <a:endParaRPr sz="11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r>
              <a:rPr sz="1100" spc="-10" dirty="0">
                <a:latin typeface="Calibri"/>
                <a:cs typeface="Calibri"/>
              </a:rPr>
              <a:t>$1,500</a:t>
            </a:r>
            <a:endParaRPr sz="1100" dirty="0">
              <a:latin typeface="Calibri"/>
              <a:cs typeface="Calibri"/>
            </a:endParaRPr>
          </a:p>
          <a:p>
            <a:pPr>
              <a:lnSpc>
                <a:spcPts val="1315"/>
              </a:lnSpc>
            </a:pPr>
            <a:r>
              <a:rPr sz="1100" spc="-10" dirty="0">
                <a:latin typeface="Calibri"/>
                <a:cs typeface="Calibri"/>
              </a:rPr>
              <a:t>$3,500</a:t>
            </a:r>
            <a:endParaRPr sz="1100" dirty="0">
              <a:latin typeface="Calibri"/>
              <a:cs typeface="Calibri"/>
            </a:endParaRPr>
          </a:p>
          <a:p>
            <a:pPr>
              <a:lnSpc>
                <a:spcPts val="1315"/>
              </a:lnSpc>
            </a:pPr>
            <a:r>
              <a:rPr sz="1100" spc="-10" dirty="0">
                <a:latin typeface="Calibri"/>
                <a:cs typeface="Calibri"/>
              </a:rPr>
              <a:t>$1,500</a:t>
            </a:r>
            <a:endParaRPr sz="1100" dirty="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85603" y="4157566"/>
            <a:ext cx="1586865" cy="70532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1200" b="1" spc="-20" dirty="0">
                <a:latin typeface="Calibri"/>
                <a:cs typeface="Calibri"/>
              </a:rPr>
              <a:t>THURSDAY</a:t>
            </a:r>
            <a:r>
              <a:rPr sz="1200" b="1" spc="-10" dirty="0">
                <a:latin typeface="Calibri"/>
                <a:cs typeface="Calibri"/>
              </a:rPr>
              <a:t> NOVEMBER </a:t>
            </a:r>
            <a:r>
              <a:rPr sz="1200" b="1" spc="-50" dirty="0">
                <a:latin typeface="Calibri"/>
                <a:cs typeface="Calibri"/>
              </a:rPr>
              <a:t>5</a:t>
            </a:r>
            <a:endParaRPr sz="1200" dirty="0">
              <a:latin typeface="Calibri"/>
              <a:cs typeface="Calibri"/>
            </a:endParaRPr>
          </a:p>
          <a:p>
            <a:pPr marL="156210" indent="-156210">
              <a:lnSpc>
                <a:spcPct val="100000"/>
              </a:lnSpc>
              <a:spcBef>
                <a:spcPts val="5"/>
              </a:spcBef>
              <a:buFont typeface="Wingdings"/>
              <a:buChar char=""/>
              <a:tabLst>
                <a:tab pos="156210" algn="l"/>
              </a:tabLst>
            </a:pPr>
            <a:r>
              <a:rPr sz="1050" strike="sngStrike" dirty="0">
                <a:solidFill>
                  <a:srgbClr val="FF0000"/>
                </a:solidFill>
                <a:latin typeface="Calibri"/>
                <a:cs typeface="Calibri"/>
              </a:rPr>
              <a:t>Continental</a:t>
            </a:r>
            <a:r>
              <a:rPr sz="1050" strike="sngStrike" spc="-5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100" strike="sngStrike" spc="-10" dirty="0">
                <a:solidFill>
                  <a:srgbClr val="FF0000"/>
                </a:solidFill>
                <a:latin typeface="Calibri"/>
                <a:cs typeface="Calibri"/>
              </a:rPr>
              <a:t>Breakfast</a:t>
            </a:r>
            <a:r>
              <a:rPr lang="en-US" sz="1100" strike="sngStrike" spc="-1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lang="en-US" sz="1100" b="1" spc="-10" dirty="0">
                <a:solidFill>
                  <a:srgbClr val="FF0000"/>
                </a:solidFill>
                <a:latin typeface="Calibri"/>
                <a:cs typeface="Calibri"/>
              </a:rPr>
              <a:t>(SOLD)</a:t>
            </a:r>
            <a:endParaRPr sz="1100" b="1" dirty="0">
              <a:solidFill>
                <a:srgbClr val="FF0000"/>
              </a:solidFill>
              <a:latin typeface="Calibri"/>
              <a:cs typeface="Calibri"/>
            </a:endParaRPr>
          </a:p>
          <a:p>
            <a:pPr marL="171450" indent="-171450">
              <a:lnSpc>
                <a:spcPct val="100000"/>
              </a:lnSpc>
              <a:buFont typeface="Wingdings"/>
              <a:buChar char=""/>
              <a:tabLst>
                <a:tab pos="171450" algn="l"/>
              </a:tabLst>
            </a:pPr>
            <a:r>
              <a:rPr sz="1100" dirty="0">
                <a:latin typeface="Calibri"/>
                <a:cs typeface="Calibri"/>
              </a:rPr>
              <a:t>AM</a:t>
            </a:r>
            <a:r>
              <a:rPr sz="1100" spc="-2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Refreshment</a:t>
            </a:r>
            <a:r>
              <a:rPr sz="1100" spc="-45" dirty="0">
                <a:latin typeface="Calibri"/>
                <a:cs typeface="Calibri"/>
              </a:rPr>
              <a:t> </a:t>
            </a:r>
            <a:r>
              <a:rPr sz="1100" spc="-20" dirty="0">
                <a:latin typeface="Calibri"/>
                <a:cs typeface="Calibri"/>
              </a:rPr>
              <a:t>Break</a:t>
            </a:r>
            <a:endParaRPr sz="1100" dirty="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2115989" y="4317870"/>
            <a:ext cx="419734" cy="495072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>
              <a:lnSpc>
                <a:spcPct val="150000"/>
              </a:lnSpc>
              <a:spcBef>
                <a:spcPts val="105"/>
              </a:spcBef>
            </a:pPr>
            <a:r>
              <a:rPr sz="1100" spc="-10" dirty="0">
                <a:latin typeface="Calibri"/>
                <a:cs typeface="Calibri"/>
              </a:rPr>
              <a:t>$</a:t>
            </a:r>
            <a:r>
              <a:rPr sz="1100" strike="sngStrike" spc="-10" dirty="0">
                <a:solidFill>
                  <a:srgbClr val="FF0000"/>
                </a:solidFill>
                <a:latin typeface="Calibri"/>
                <a:cs typeface="Calibri"/>
              </a:rPr>
              <a:t>2,500</a:t>
            </a:r>
            <a:endParaRPr sz="1100" strike="sngStrike" dirty="0">
              <a:solidFill>
                <a:srgbClr val="FF0000"/>
              </a:solidFill>
              <a:latin typeface="Calibri"/>
              <a:cs typeface="Calibri"/>
            </a:endParaRPr>
          </a:p>
          <a:p>
            <a:pPr marL="12700">
              <a:lnSpc>
                <a:spcPct val="150000"/>
              </a:lnSpc>
            </a:pPr>
            <a:r>
              <a:rPr sz="1100" spc="-10" dirty="0">
                <a:latin typeface="Calibri"/>
                <a:cs typeface="Calibri"/>
              </a:rPr>
              <a:t>$1,500</a:t>
            </a:r>
            <a:endParaRPr sz="1100" dirty="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2092705" y="5063199"/>
            <a:ext cx="406400" cy="859851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5"/>
              </a:spcBef>
            </a:pPr>
            <a:r>
              <a:rPr sz="1100" strike="sngStrike" spc="-10" dirty="0">
                <a:solidFill>
                  <a:srgbClr val="FF0000"/>
                </a:solidFill>
                <a:latin typeface="Calibri"/>
                <a:cs typeface="Calibri"/>
              </a:rPr>
              <a:t>$2,000</a:t>
            </a:r>
            <a:br>
              <a:rPr lang="en-US" sz="1100" strike="sngStrike" spc="-10" dirty="0">
                <a:solidFill>
                  <a:srgbClr val="FF0000"/>
                </a:solidFill>
                <a:latin typeface="Calibri"/>
                <a:cs typeface="Calibri"/>
              </a:rPr>
            </a:br>
            <a:endParaRPr sz="1100" strike="sngStrike" dirty="0">
              <a:solidFill>
                <a:srgbClr val="FF0000"/>
              </a:solidFill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r>
              <a:rPr sz="1100" spc="-10" dirty="0">
                <a:latin typeface="Calibri"/>
                <a:cs typeface="Calibri"/>
              </a:rPr>
              <a:t>$3,000</a:t>
            </a:r>
            <a:endParaRPr lang="en-US" sz="1100" spc="-1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r>
              <a:rPr lang="en-US" sz="1100" strike="sngStrike" spc="-10" dirty="0">
                <a:solidFill>
                  <a:srgbClr val="FF0000"/>
                </a:solidFill>
                <a:latin typeface="Calibri"/>
                <a:cs typeface="Calibri"/>
              </a:rPr>
              <a:t>$2,300</a:t>
            </a:r>
            <a:endParaRPr sz="1100" strike="sngStrike" dirty="0">
              <a:solidFill>
                <a:srgbClr val="FF0000"/>
              </a:solidFill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r>
              <a:rPr sz="1100" strike="sngStrike" spc="-10" dirty="0">
                <a:solidFill>
                  <a:srgbClr val="FF0000"/>
                </a:solidFill>
                <a:latin typeface="Calibri"/>
                <a:cs typeface="Calibri"/>
              </a:rPr>
              <a:t>$2,500</a:t>
            </a:r>
            <a:endParaRPr sz="1100" strike="sngStrike" dirty="0">
              <a:solidFill>
                <a:srgbClr val="FF0000"/>
              </a:solidFill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385603" y="4893686"/>
            <a:ext cx="1673860" cy="136704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1200" b="1" dirty="0">
                <a:latin typeface="Calibri"/>
                <a:cs typeface="Calibri"/>
              </a:rPr>
              <a:t>OTHER</a:t>
            </a:r>
            <a:r>
              <a:rPr sz="1200" b="1" spc="-50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SPONSORSHIPS</a:t>
            </a:r>
            <a:endParaRPr sz="1200" dirty="0">
              <a:latin typeface="Calibri"/>
              <a:cs typeface="Calibri"/>
            </a:endParaRPr>
          </a:p>
          <a:p>
            <a:pPr marL="171450" indent="-171450">
              <a:lnSpc>
                <a:spcPct val="100000"/>
              </a:lnSpc>
              <a:spcBef>
                <a:spcPts val="5"/>
              </a:spcBef>
              <a:buFont typeface="Wingdings"/>
              <a:buChar char=""/>
              <a:tabLst>
                <a:tab pos="171450" algn="l"/>
              </a:tabLst>
            </a:pPr>
            <a:r>
              <a:rPr sz="1100" strike="sngStrike" dirty="0">
                <a:solidFill>
                  <a:srgbClr val="FF0000"/>
                </a:solidFill>
                <a:latin typeface="Calibri"/>
                <a:cs typeface="Calibri"/>
              </a:rPr>
              <a:t>Badge</a:t>
            </a:r>
            <a:r>
              <a:rPr sz="1100" strike="sngStrike" spc="-3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100" strike="sngStrike" spc="-10" dirty="0">
                <a:solidFill>
                  <a:srgbClr val="FF0000"/>
                </a:solidFill>
                <a:latin typeface="Calibri"/>
                <a:cs typeface="Calibri"/>
              </a:rPr>
              <a:t>Sponsorship</a:t>
            </a:r>
            <a:endParaRPr lang="en-US" sz="1100" strike="sngStrike" spc="-10" dirty="0">
              <a:solidFill>
                <a:srgbClr val="FF0000"/>
              </a:solidFill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"/>
              </a:spcBef>
              <a:tabLst>
                <a:tab pos="171450" algn="l"/>
              </a:tabLst>
            </a:pPr>
            <a:r>
              <a:rPr lang="en-US" sz="1100" b="1" spc="-10" dirty="0">
                <a:solidFill>
                  <a:srgbClr val="FF0000"/>
                </a:solidFill>
                <a:latin typeface="Calibri"/>
                <a:cs typeface="Calibri"/>
              </a:rPr>
              <a:t>      (SOLD)</a:t>
            </a:r>
            <a:endParaRPr sz="1100" b="1" dirty="0">
              <a:solidFill>
                <a:srgbClr val="FF0000"/>
              </a:solidFill>
              <a:latin typeface="Calibri"/>
              <a:cs typeface="Calibri"/>
            </a:endParaRPr>
          </a:p>
          <a:p>
            <a:pPr marL="171450" indent="-171450">
              <a:lnSpc>
                <a:spcPct val="100000"/>
              </a:lnSpc>
              <a:buFont typeface="Wingdings"/>
              <a:buChar char=""/>
              <a:tabLst>
                <a:tab pos="171450" algn="l"/>
              </a:tabLst>
            </a:pPr>
            <a:r>
              <a:rPr sz="1100" spc="-10" dirty="0">
                <a:latin typeface="Calibri"/>
                <a:cs typeface="Calibri"/>
              </a:rPr>
              <a:t>Wi-</a:t>
            </a:r>
            <a:r>
              <a:rPr sz="1100" dirty="0">
                <a:latin typeface="Calibri"/>
                <a:cs typeface="Calibri"/>
              </a:rPr>
              <a:t>Fi</a:t>
            </a:r>
            <a:r>
              <a:rPr sz="1100" spc="10" dirty="0">
                <a:latin typeface="Calibri"/>
                <a:cs typeface="Calibri"/>
              </a:rPr>
              <a:t> </a:t>
            </a:r>
            <a:r>
              <a:rPr sz="1100" spc="-10" dirty="0">
                <a:latin typeface="Calibri"/>
                <a:cs typeface="Calibri"/>
              </a:rPr>
              <a:t>Sponsorship</a:t>
            </a:r>
            <a:endParaRPr lang="en-US" sz="1100" spc="-10" dirty="0">
              <a:latin typeface="Calibri"/>
              <a:cs typeface="Calibri"/>
            </a:endParaRPr>
          </a:p>
          <a:p>
            <a:pPr marL="171450" indent="-171450">
              <a:lnSpc>
                <a:spcPct val="100000"/>
              </a:lnSpc>
              <a:buFont typeface="Wingdings"/>
              <a:buChar char=""/>
              <a:tabLst>
                <a:tab pos="171450" algn="l"/>
              </a:tabLst>
            </a:pPr>
            <a:r>
              <a:rPr lang="en-US" sz="1100" strike="sngStrike" spc="-10" dirty="0">
                <a:solidFill>
                  <a:srgbClr val="FF0000"/>
                </a:solidFill>
                <a:latin typeface="Calibri"/>
                <a:cs typeface="Calibri"/>
              </a:rPr>
              <a:t>Hotel Room Keys </a:t>
            </a:r>
            <a:r>
              <a:rPr lang="en-US" sz="1100" b="1" spc="-10" dirty="0">
                <a:solidFill>
                  <a:srgbClr val="FF0000"/>
                </a:solidFill>
                <a:latin typeface="Calibri"/>
                <a:cs typeface="Calibri"/>
              </a:rPr>
              <a:t>(SOLD)</a:t>
            </a:r>
            <a:endParaRPr sz="1100" b="1" dirty="0">
              <a:solidFill>
                <a:srgbClr val="FF0000"/>
              </a:solidFill>
              <a:latin typeface="Calibri"/>
              <a:cs typeface="Calibri"/>
            </a:endParaRPr>
          </a:p>
          <a:p>
            <a:pPr marL="171450" indent="-171450">
              <a:lnSpc>
                <a:spcPct val="100000"/>
              </a:lnSpc>
              <a:buFont typeface="Wingdings"/>
              <a:buChar char=""/>
              <a:tabLst>
                <a:tab pos="171450" algn="l"/>
              </a:tabLst>
            </a:pPr>
            <a:r>
              <a:rPr sz="1100" strike="sngStrike" dirty="0">
                <a:solidFill>
                  <a:srgbClr val="FF0000"/>
                </a:solidFill>
                <a:latin typeface="Calibri"/>
                <a:cs typeface="Calibri"/>
              </a:rPr>
              <a:t>Lanyard</a:t>
            </a:r>
            <a:r>
              <a:rPr sz="1100" strike="sngStrike" spc="-4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100" strike="sngStrike" spc="-10" dirty="0">
                <a:solidFill>
                  <a:srgbClr val="FF0000"/>
                </a:solidFill>
                <a:latin typeface="Calibri"/>
                <a:cs typeface="Calibri"/>
              </a:rPr>
              <a:t>Sponsorship</a:t>
            </a:r>
            <a:endParaRPr sz="1100" strike="sngStrike" dirty="0">
              <a:solidFill>
                <a:srgbClr val="FF0000"/>
              </a:solidFill>
              <a:latin typeface="Calibri"/>
              <a:cs typeface="Calibri"/>
            </a:endParaRPr>
          </a:p>
          <a:p>
            <a:pPr marL="172085">
              <a:lnSpc>
                <a:spcPct val="100000"/>
              </a:lnSpc>
              <a:spcBef>
                <a:spcPts val="5"/>
              </a:spcBef>
            </a:pPr>
            <a:r>
              <a:rPr lang="en-US" sz="1100" b="1" dirty="0">
                <a:solidFill>
                  <a:srgbClr val="FF0000"/>
                </a:solidFill>
                <a:latin typeface="Calibri"/>
                <a:cs typeface="Calibri"/>
              </a:rPr>
              <a:t>(SOLD)</a:t>
            </a:r>
          </a:p>
          <a:p>
            <a:pPr marL="172085">
              <a:lnSpc>
                <a:spcPct val="100000"/>
              </a:lnSpc>
              <a:spcBef>
                <a:spcPts val="5"/>
              </a:spcBef>
            </a:pPr>
            <a:endParaRPr sz="1050" b="1" dirty="0">
              <a:solidFill>
                <a:srgbClr val="FF0000"/>
              </a:solidFill>
              <a:latin typeface="Calibri"/>
              <a:cs typeface="Calibri"/>
            </a:endParaRPr>
          </a:p>
        </p:txBody>
      </p:sp>
      <p:grpSp>
        <p:nvGrpSpPr>
          <p:cNvPr id="9" name="object 9"/>
          <p:cNvGrpSpPr/>
          <p:nvPr/>
        </p:nvGrpSpPr>
        <p:grpSpPr>
          <a:xfrm>
            <a:off x="236220" y="2052891"/>
            <a:ext cx="7158355" cy="497205"/>
            <a:chOff x="236220" y="2052891"/>
            <a:chExt cx="7158355" cy="497205"/>
          </a:xfrm>
        </p:grpSpPr>
        <p:pic>
          <p:nvPicPr>
            <p:cNvPr id="10" name="object 10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36220" y="2071117"/>
              <a:ext cx="7158227" cy="411479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735836" y="2441270"/>
              <a:ext cx="4128515" cy="108381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735836" y="2066544"/>
              <a:ext cx="4128515" cy="5397"/>
            </a:xfrm>
            <a:prstGeom prst="rect">
              <a:avLst/>
            </a:prstGeom>
          </p:spPr>
        </p:pic>
        <p:sp>
          <p:nvSpPr>
            <p:cNvPr id="13" name="object 13"/>
            <p:cNvSpPr/>
            <p:nvPr/>
          </p:nvSpPr>
          <p:spPr>
            <a:xfrm>
              <a:off x="256590" y="2071941"/>
              <a:ext cx="7118350" cy="369570"/>
            </a:xfrm>
            <a:custGeom>
              <a:avLst/>
              <a:gdLst/>
              <a:ahLst/>
              <a:cxnLst/>
              <a:rect l="l" t="t" r="r" b="b"/>
              <a:pathLst>
                <a:path w="7118350" h="369569">
                  <a:moveTo>
                    <a:pt x="7117994" y="0"/>
                  </a:moveTo>
                  <a:lnTo>
                    <a:pt x="0" y="0"/>
                  </a:lnTo>
                  <a:lnTo>
                    <a:pt x="0" y="369328"/>
                  </a:lnTo>
                  <a:lnTo>
                    <a:pt x="7117994" y="369328"/>
                  </a:lnTo>
                  <a:lnTo>
                    <a:pt x="7117994" y="0"/>
                  </a:lnTo>
                  <a:close/>
                </a:path>
              </a:pathLst>
            </a:custGeom>
            <a:solidFill>
              <a:srgbClr val="006F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256590" y="2071941"/>
              <a:ext cx="7118350" cy="369570"/>
            </a:xfrm>
            <a:custGeom>
              <a:avLst/>
              <a:gdLst/>
              <a:ahLst/>
              <a:cxnLst/>
              <a:rect l="l" t="t" r="r" b="b"/>
              <a:pathLst>
                <a:path w="7118350" h="369569">
                  <a:moveTo>
                    <a:pt x="0" y="0"/>
                  </a:moveTo>
                  <a:lnTo>
                    <a:pt x="7117994" y="0"/>
                  </a:lnTo>
                  <a:lnTo>
                    <a:pt x="7117994" y="369328"/>
                  </a:lnTo>
                  <a:lnTo>
                    <a:pt x="0" y="369328"/>
                  </a:lnTo>
                  <a:lnTo>
                    <a:pt x="0" y="0"/>
                  </a:lnTo>
                  <a:close/>
                </a:path>
              </a:pathLst>
            </a:custGeom>
            <a:ln w="381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5" name="object 15"/>
          <p:cNvSpPr txBox="1"/>
          <p:nvPr/>
        </p:nvSpPr>
        <p:spPr>
          <a:xfrm>
            <a:off x="256590" y="2071941"/>
            <a:ext cx="7118350" cy="369570"/>
          </a:xfrm>
          <a:prstGeom prst="rect">
            <a:avLst/>
          </a:prstGeom>
        </p:spPr>
        <p:txBody>
          <a:bodyPr vert="horz" wrap="square" lIns="0" tIns="3048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240"/>
              </a:spcBef>
            </a:pPr>
            <a:r>
              <a:rPr sz="1800" b="1" dirty="0">
                <a:solidFill>
                  <a:srgbClr val="FFFFFF"/>
                </a:solidFill>
                <a:latin typeface="Calibri"/>
                <a:cs typeface="Calibri"/>
              </a:rPr>
              <a:t>SPONSORSHIP</a:t>
            </a:r>
            <a:r>
              <a:rPr sz="1800" b="1" spc="-8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FFFFFF"/>
                </a:solidFill>
                <a:latin typeface="Calibri"/>
                <a:cs typeface="Calibri"/>
              </a:rPr>
              <a:t>CONTRACT</a:t>
            </a:r>
            <a:r>
              <a:rPr sz="1800" b="1" spc="-8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FFFFFF"/>
                </a:solidFill>
                <a:latin typeface="Calibri"/>
                <a:cs typeface="Calibri"/>
              </a:rPr>
              <a:t>(Meeting</a:t>
            </a:r>
            <a:r>
              <a:rPr sz="1400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FFFFFF"/>
                </a:solidFill>
                <a:latin typeface="Calibri"/>
                <a:cs typeface="Calibri"/>
              </a:rPr>
              <a:t>#261104)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335328" y="6637882"/>
            <a:ext cx="7028815" cy="12446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sz="1000" i="1" dirty="0">
                <a:solidFill>
                  <a:srgbClr val="0D0D0D"/>
                </a:solidFill>
                <a:latin typeface="Calibri"/>
                <a:cs typeface="Calibri"/>
              </a:rPr>
              <a:t>Thank</a:t>
            </a:r>
            <a:r>
              <a:rPr sz="1000" i="1" spc="-25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000" i="1" dirty="0">
                <a:solidFill>
                  <a:srgbClr val="0D0D0D"/>
                </a:solidFill>
                <a:latin typeface="Calibri"/>
                <a:cs typeface="Calibri"/>
              </a:rPr>
              <a:t>you</a:t>
            </a:r>
            <a:r>
              <a:rPr sz="1000" i="1" spc="-5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000" i="1" dirty="0">
                <a:solidFill>
                  <a:srgbClr val="0D0D0D"/>
                </a:solidFill>
                <a:latin typeface="Calibri"/>
                <a:cs typeface="Calibri"/>
              </a:rPr>
              <a:t>for</a:t>
            </a:r>
            <a:r>
              <a:rPr sz="1000" i="1" spc="-30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000" i="1" dirty="0">
                <a:solidFill>
                  <a:srgbClr val="0D0D0D"/>
                </a:solidFill>
                <a:latin typeface="Calibri"/>
                <a:cs typeface="Calibri"/>
              </a:rPr>
              <a:t>you</a:t>
            </a:r>
            <a:r>
              <a:rPr sz="1000" i="1" spc="-10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000" i="1" dirty="0">
                <a:solidFill>
                  <a:srgbClr val="0D0D0D"/>
                </a:solidFill>
                <a:latin typeface="Calibri"/>
                <a:cs typeface="Calibri"/>
              </a:rPr>
              <a:t>agreeing</a:t>
            </a:r>
            <a:r>
              <a:rPr sz="1000" i="1" spc="-30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000" i="1" dirty="0">
                <a:solidFill>
                  <a:srgbClr val="0D0D0D"/>
                </a:solidFill>
                <a:latin typeface="Calibri"/>
                <a:cs typeface="Calibri"/>
              </a:rPr>
              <a:t>to</a:t>
            </a:r>
            <a:r>
              <a:rPr sz="1000" i="1" spc="-20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000" i="1" dirty="0">
                <a:solidFill>
                  <a:srgbClr val="0D0D0D"/>
                </a:solidFill>
                <a:latin typeface="Calibri"/>
                <a:cs typeface="Calibri"/>
              </a:rPr>
              <a:t>sponsor</a:t>
            </a:r>
            <a:r>
              <a:rPr sz="1000" i="1" spc="-30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000" i="1" dirty="0">
                <a:solidFill>
                  <a:srgbClr val="0D0D0D"/>
                </a:solidFill>
                <a:latin typeface="Calibri"/>
                <a:cs typeface="Calibri"/>
              </a:rPr>
              <a:t>this</a:t>
            </a:r>
            <a:r>
              <a:rPr sz="1000" i="1" spc="-20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000" i="1" dirty="0">
                <a:solidFill>
                  <a:srgbClr val="0D0D0D"/>
                </a:solidFill>
                <a:latin typeface="Calibri"/>
                <a:cs typeface="Calibri"/>
              </a:rPr>
              <a:t>AAAE</a:t>
            </a:r>
            <a:r>
              <a:rPr sz="1000" i="1" spc="-15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000" i="1" dirty="0">
                <a:solidFill>
                  <a:srgbClr val="0D0D0D"/>
                </a:solidFill>
                <a:latin typeface="Calibri"/>
                <a:cs typeface="Calibri"/>
              </a:rPr>
              <a:t>event.</a:t>
            </a:r>
            <a:r>
              <a:rPr sz="1000" i="1" spc="-20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000" i="1" dirty="0">
                <a:solidFill>
                  <a:srgbClr val="0D0D0D"/>
                </a:solidFill>
                <a:latin typeface="Calibri"/>
                <a:cs typeface="Calibri"/>
              </a:rPr>
              <a:t>By</a:t>
            </a:r>
            <a:r>
              <a:rPr sz="1000" i="1" spc="-5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000" i="1" dirty="0">
                <a:solidFill>
                  <a:srgbClr val="0D0D0D"/>
                </a:solidFill>
                <a:latin typeface="Calibri"/>
                <a:cs typeface="Calibri"/>
              </a:rPr>
              <a:t>submitting</a:t>
            </a:r>
            <a:r>
              <a:rPr sz="1000" i="1" spc="-20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000" i="1" dirty="0">
                <a:solidFill>
                  <a:srgbClr val="0D0D0D"/>
                </a:solidFill>
                <a:latin typeface="Calibri"/>
                <a:cs typeface="Calibri"/>
              </a:rPr>
              <a:t>this</a:t>
            </a:r>
            <a:r>
              <a:rPr sz="1000" i="1" spc="-25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000" i="1" spc="-10" dirty="0">
                <a:solidFill>
                  <a:srgbClr val="0D0D0D"/>
                </a:solidFill>
                <a:latin typeface="Calibri"/>
                <a:cs typeface="Calibri"/>
              </a:rPr>
              <a:t>sponsorship</a:t>
            </a:r>
            <a:r>
              <a:rPr sz="1000" i="1" spc="-25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000" i="1" dirty="0">
                <a:solidFill>
                  <a:srgbClr val="0D0D0D"/>
                </a:solidFill>
                <a:latin typeface="Calibri"/>
                <a:cs typeface="Calibri"/>
              </a:rPr>
              <a:t>contract,</a:t>
            </a:r>
            <a:r>
              <a:rPr sz="1000" i="1" spc="-30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000" i="1" dirty="0">
                <a:solidFill>
                  <a:srgbClr val="0D0D0D"/>
                </a:solidFill>
                <a:latin typeface="Calibri"/>
                <a:cs typeface="Calibri"/>
              </a:rPr>
              <a:t>the</a:t>
            </a:r>
            <a:r>
              <a:rPr sz="1000" i="1" spc="-20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000" i="1" spc="-10" dirty="0">
                <a:solidFill>
                  <a:srgbClr val="0D0D0D"/>
                </a:solidFill>
                <a:latin typeface="Calibri"/>
                <a:cs typeface="Calibri"/>
              </a:rPr>
              <a:t>above-named</a:t>
            </a:r>
            <a:r>
              <a:rPr sz="1000" i="1" spc="-45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000" i="1" dirty="0">
                <a:solidFill>
                  <a:srgbClr val="0D0D0D"/>
                </a:solidFill>
                <a:latin typeface="Calibri"/>
                <a:cs typeface="Calibri"/>
              </a:rPr>
              <a:t>company</a:t>
            </a:r>
            <a:r>
              <a:rPr sz="1000" i="1" spc="-35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000" i="1" dirty="0">
                <a:solidFill>
                  <a:srgbClr val="0D0D0D"/>
                </a:solidFill>
                <a:latin typeface="Calibri"/>
                <a:cs typeface="Calibri"/>
              </a:rPr>
              <a:t>agrees</a:t>
            </a:r>
            <a:r>
              <a:rPr sz="1000" i="1" spc="-25" dirty="0">
                <a:solidFill>
                  <a:srgbClr val="0D0D0D"/>
                </a:solidFill>
                <a:latin typeface="Calibri"/>
                <a:cs typeface="Calibri"/>
              </a:rPr>
              <a:t> to</a:t>
            </a:r>
            <a:r>
              <a:rPr sz="1000" i="1" spc="500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000" i="1" dirty="0">
                <a:solidFill>
                  <a:srgbClr val="0D0D0D"/>
                </a:solidFill>
                <a:latin typeface="Calibri"/>
                <a:cs typeface="Calibri"/>
              </a:rPr>
              <a:t>pay</a:t>
            </a:r>
            <a:r>
              <a:rPr sz="1000" i="1" spc="-10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000" i="1" dirty="0">
                <a:solidFill>
                  <a:srgbClr val="0D0D0D"/>
                </a:solidFill>
                <a:latin typeface="Calibri"/>
                <a:cs typeface="Calibri"/>
              </a:rPr>
              <a:t>AAAE</a:t>
            </a:r>
            <a:r>
              <a:rPr sz="1000" i="1" spc="-15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000" i="1" dirty="0">
                <a:solidFill>
                  <a:srgbClr val="0D0D0D"/>
                </a:solidFill>
                <a:latin typeface="Calibri"/>
                <a:cs typeface="Calibri"/>
              </a:rPr>
              <a:t>for</a:t>
            </a:r>
            <a:r>
              <a:rPr sz="1000" i="1" spc="-25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000" i="1" dirty="0">
                <a:solidFill>
                  <a:srgbClr val="0D0D0D"/>
                </a:solidFill>
                <a:latin typeface="Calibri"/>
                <a:cs typeface="Calibri"/>
              </a:rPr>
              <a:t>the</a:t>
            </a:r>
            <a:r>
              <a:rPr sz="1000" i="1" spc="-5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000" i="1" spc="-10" dirty="0">
                <a:solidFill>
                  <a:srgbClr val="0D0D0D"/>
                </a:solidFill>
                <a:latin typeface="Calibri"/>
                <a:cs typeface="Calibri"/>
              </a:rPr>
              <a:t>sponsorship</a:t>
            </a:r>
            <a:r>
              <a:rPr sz="1000" i="1" spc="-25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000" i="1" dirty="0">
                <a:solidFill>
                  <a:srgbClr val="0D0D0D"/>
                </a:solidFill>
                <a:latin typeface="Calibri"/>
                <a:cs typeface="Calibri"/>
              </a:rPr>
              <a:t>selected</a:t>
            </a:r>
            <a:r>
              <a:rPr sz="1000" i="1" spc="-30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000" i="1" dirty="0">
                <a:solidFill>
                  <a:srgbClr val="0D0D0D"/>
                </a:solidFill>
                <a:latin typeface="Calibri"/>
                <a:cs typeface="Calibri"/>
              </a:rPr>
              <a:t>above</a:t>
            </a:r>
            <a:r>
              <a:rPr sz="1000" i="1" spc="-20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000" i="1" dirty="0">
                <a:solidFill>
                  <a:srgbClr val="0D0D0D"/>
                </a:solidFill>
                <a:latin typeface="Calibri"/>
                <a:cs typeface="Calibri"/>
              </a:rPr>
              <a:t>by</a:t>
            </a:r>
            <a:r>
              <a:rPr sz="1000" i="1" spc="-5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000" i="1" spc="-10" dirty="0">
                <a:solidFill>
                  <a:srgbClr val="FF0000"/>
                </a:solidFill>
                <a:latin typeface="Calibri"/>
                <a:cs typeface="Calibri"/>
              </a:rPr>
              <a:t>10/16/26</a:t>
            </a:r>
            <a:r>
              <a:rPr sz="1000" i="1" spc="5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000" i="1" dirty="0">
                <a:solidFill>
                  <a:srgbClr val="0D0D0D"/>
                </a:solidFill>
                <a:latin typeface="Calibri"/>
                <a:cs typeface="Calibri"/>
              </a:rPr>
              <a:t>in</a:t>
            </a:r>
            <a:r>
              <a:rPr sz="1000" i="1" spc="-20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000" i="1" dirty="0">
                <a:solidFill>
                  <a:srgbClr val="0D0D0D"/>
                </a:solidFill>
                <a:latin typeface="Calibri"/>
                <a:cs typeface="Calibri"/>
              </a:rPr>
              <a:t>order</a:t>
            </a:r>
            <a:r>
              <a:rPr sz="1000" i="1" spc="-25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000" i="1" dirty="0">
                <a:solidFill>
                  <a:srgbClr val="0D0D0D"/>
                </a:solidFill>
                <a:latin typeface="Calibri"/>
                <a:cs typeface="Calibri"/>
              </a:rPr>
              <a:t>to</a:t>
            </a:r>
            <a:r>
              <a:rPr sz="1000" i="1" spc="-20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000" i="1" dirty="0">
                <a:solidFill>
                  <a:srgbClr val="0D0D0D"/>
                </a:solidFill>
                <a:latin typeface="Calibri"/>
                <a:cs typeface="Calibri"/>
              </a:rPr>
              <a:t>guarantee</a:t>
            </a:r>
            <a:r>
              <a:rPr sz="1000" i="1" spc="-25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000" i="1" dirty="0">
                <a:solidFill>
                  <a:srgbClr val="0D0D0D"/>
                </a:solidFill>
                <a:latin typeface="Calibri"/>
                <a:cs typeface="Calibri"/>
              </a:rPr>
              <a:t>execution</a:t>
            </a:r>
            <a:r>
              <a:rPr sz="1000" i="1" spc="-30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000" i="1" dirty="0">
                <a:solidFill>
                  <a:srgbClr val="0D0D0D"/>
                </a:solidFill>
                <a:latin typeface="Calibri"/>
                <a:cs typeface="Calibri"/>
              </a:rPr>
              <a:t>of</a:t>
            </a:r>
            <a:r>
              <a:rPr sz="1000" i="1" spc="-20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000" i="1" spc="-10" dirty="0">
                <a:solidFill>
                  <a:srgbClr val="0D0D0D"/>
                </a:solidFill>
                <a:latin typeface="Calibri"/>
                <a:cs typeface="Calibri"/>
              </a:rPr>
              <a:t>sponsorship</a:t>
            </a:r>
            <a:r>
              <a:rPr sz="1000" i="1" spc="-20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000" i="1" dirty="0">
                <a:solidFill>
                  <a:srgbClr val="0D0D0D"/>
                </a:solidFill>
                <a:latin typeface="Calibri"/>
                <a:cs typeface="Calibri"/>
              </a:rPr>
              <a:t>benefits.</a:t>
            </a:r>
            <a:r>
              <a:rPr sz="1000" i="1" spc="-35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000" i="1" dirty="0">
                <a:solidFill>
                  <a:srgbClr val="0D0D0D"/>
                </a:solidFill>
                <a:latin typeface="Calibri"/>
                <a:cs typeface="Calibri"/>
              </a:rPr>
              <a:t>Please</a:t>
            </a:r>
            <a:r>
              <a:rPr sz="1000" i="1" spc="-15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000" i="1" dirty="0">
                <a:solidFill>
                  <a:srgbClr val="0D0D0D"/>
                </a:solidFill>
                <a:latin typeface="Calibri"/>
                <a:cs typeface="Calibri"/>
              </a:rPr>
              <a:t>note</a:t>
            </a:r>
            <a:r>
              <a:rPr sz="1000" i="1" spc="-20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000" i="1" dirty="0">
                <a:solidFill>
                  <a:srgbClr val="0D0D0D"/>
                </a:solidFill>
                <a:latin typeface="Calibri"/>
                <a:cs typeface="Calibri"/>
              </a:rPr>
              <a:t>that</a:t>
            </a:r>
            <a:r>
              <a:rPr sz="1000" i="1" spc="-15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000" i="1" spc="-10" dirty="0">
                <a:solidFill>
                  <a:srgbClr val="0D0D0D"/>
                </a:solidFill>
                <a:latin typeface="Calibri"/>
                <a:cs typeface="Calibri"/>
              </a:rPr>
              <a:t>costs </a:t>
            </a:r>
            <a:r>
              <a:rPr sz="1000" i="1" dirty="0">
                <a:solidFill>
                  <a:srgbClr val="0D0D0D"/>
                </a:solidFill>
                <a:latin typeface="Calibri"/>
                <a:cs typeface="Calibri"/>
              </a:rPr>
              <a:t>listed</a:t>
            </a:r>
            <a:r>
              <a:rPr sz="1000" i="1" spc="-25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000" i="1" dirty="0">
                <a:solidFill>
                  <a:srgbClr val="0D0D0D"/>
                </a:solidFill>
                <a:latin typeface="Calibri"/>
                <a:cs typeface="Calibri"/>
              </a:rPr>
              <a:t>above</a:t>
            </a:r>
            <a:r>
              <a:rPr sz="1000" i="1" spc="-25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000" i="1" dirty="0">
                <a:solidFill>
                  <a:srgbClr val="0D0D0D"/>
                </a:solidFill>
                <a:latin typeface="Calibri"/>
                <a:cs typeface="Calibri"/>
              </a:rPr>
              <a:t>do</a:t>
            </a:r>
            <a:r>
              <a:rPr sz="1000" i="1" spc="-20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000" i="1" dirty="0">
                <a:solidFill>
                  <a:srgbClr val="0D0D0D"/>
                </a:solidFill>
                <a:latin typeface="Calibri"/>
                <a:cs typeface="Calibri"/>
              </a:rPr>
              <a:t>not</a:t>
            </a:r>
            <a:r>
              <a:rPr sz="1000" i="1" spc="-25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000" i="1" dirty="0">
                <a:solidFill>
                  <a:srgbClr val="0D0D0D"/>
                </a:solidFill>
                <a:latin typeface="Calibri"/>
                <a:cs typeface="Calibri"/>
              </a:rPr>
              <a:t>represent</a:t>
            </a:r>
            <a:r>
              <a:rPr sz="1000" i="1" spc="-20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000" i="1" dirty="0">
                <a:solidFill>
                  <a:srgbClr val="0D0D0D"/>
                </a:solidFill>
                <a:latin typeface="Calibri"/>
                <a:cs typeface="Calibri"/>
              </a:rPr>
              <a:t>the</a:t>
            </a:r>
            <a:r>
              <a:rPr sz="1000" i="1" spc="-25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000" i="1" dirty="0">
                <a:solidFill>
                  <a:srgbClr val="0D0D0D"/>
                </a:solidFill>
                <a:latin typeface="Calibri"/>
                <a:cs typeface="Calibri"/>
              </a:rPr>
              <a:t>full</a:t>
            </a:r>
            <a:r>
              <a:rPr sz="1000" i="1" spc="-30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000" i="1" dirty="0">
                <a:solidFill>
                  <a:srgbClr val="0D0D0D"/>
                </a:solidFill>
                <a:latin typeface="Calibri"/>
                <a:cs typeface="Calibri"/>
              </a:rPr>
              <a:t>cost</a:t>
            </a:r>
            <a:r>
              <a:rPr sz="1000" i="1" spc="-25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000" i="1" dirty="0">
                <a:solidFill>
                  <a:srgbClr val="0D0D0D"/>
                </a:solidFill>
                <a:latin typeface="Calibri"/>
                <a:cs typeface="Calibri"/>
              </a:rPr>
              <a:t>of</a:t>
            </a:r>
            <a:r>
              <a:rPr sz="1000" i="1" spc="-15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000" i="1" dirty="0">
                <a:solidFill>
                  <a:srgbClr val="0D0D0D"/>
                </a:solidFill>
                <a:latin typeface="Calibri"/>
                <a:cs typeface="Calibri"/>
              </a:rPr>
              <a:t>the</a:t>
            </a:r>
            <a:r>
              <a:rPr sz="1000" i="1" spc="-25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000" i="1" dirty="0">
                <a:solidFill>
                  <a:srgbClr val="0D0D0D"/>
                </a:solidFill>
                <a:latin typeface="Calibri"/>
                <a:cs typeface="Calibri"/>
              </a:rPr>
              <a:t>event</a:t>
            </a:r>
            <a:r>
              <a:rPr sz="1000" i="1" spc="-25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000" i="1" dirty="0">
                <a:solidFill>
                  <a:srgbClr val="0D0D0D"/>
                </a:solidFill>
                <a:latin typeface="Calibri"/>
                <a:cs typeface="Calibri"/>
              </a:rPr>
              <a:t>or</a:t>
            </a:r>
            <a:r>
              <a:rPr sz="1000" i="1" spc="-20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000" i="1" dirty="0">
                <a:solidFill>
                  <a:srgbClr val="0D0D0D"/>
                </a:solidFill>
                <a:latin typeface="Calibri"/>
                <a:cs typeface="Calibri"/>
              </a:rPr>
              <a:t>item.</a:t>
            </a:r>
            <a:r>
              <a:rPr sz="1000" i="1" spc="-35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000" i="1" dirty="0">
                <a:solidFill>
                  <a:srgbClr val="0D0D0D"/>
                </a:solidFill>
                <a:latin typeface="Calibri"/>
                <a:cs typeface="Calibri"/>
              </a:rPr>
              <a:t>AAAE</a:t>
            </a:r>
            <a:r>
              <a:rPr sz="1000" i="1" spc="-10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000" i="1" dirty="0">
                <a:solidFill>
                  <a:srgbClr val="0D0D0D"/>
                </a:solidFill>
                <a:latin typeface="Calibri"/>
                <a:cs typeface="Calibri"/>
              </a:rPr>
              <a:t>reserves</a:t>
            </a:r>
            <a:r>
              <a:rPr sz="1000" i="1" spc="-30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000" i="1" dirty="0">
                <a:solidFill>
                  <a:srgbClr val="0D0D0D"/>
                </a:solidFill>
                <a:latin typeface="Calibri"/>
                <a:cs typeface="Calibri"/>
              </a:rPr>
              <a:t>the</a:t>
            </a:r>
            <a:r>
              <a:rPr sz="1000" i="1" spc="-10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000" i="1" dirty="0">
                <a:solidFill>
                  <a:srgbClr val="0D0D0D"/>
                </a:solidFill>
                <a:latin typeface="Calibri"/>
                <a:cs typeface="Calibri"/>
              </a:rPr>
              <a:t>right</a:t>
            </a:r>
            <a:r>
              <a:rPr sz="1000" i="1" spc="-25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000" i="1" dirty="0">
                <a:solidFill>
                  <a:srgbClr val="0D0D0D"/>
                </a:solidFill>
                <a:latin typeface="Calibri"/>
                <a:cs typeface="Calibri"/>
              </a:rPr>
              <a:t>to</a:t>
            </a:r>
            <a:r>
              <a:rPr sz="1000" i="1" spc="-15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000" i="1" dirty="0">
                <a:solidFill>
                  <a:srgbClr val="0D0D0D"/>
                </a:solidFill>
                <a:latin typeface="Calibri"/>
                <a:cs typeface="Calibri"/>
              </a:rPr>
              <a:t>list</a:t>
            </a:r>
            <a:r>
              <a:rPr sz="1000" i="1" spc="-15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000" i="1" dirty="0">
                <a:solidFill>
                  <a:srgbClr val="0D0D0D"/>
                </a:solidFill>
                <a:latin typeface="Calibri"/>
                <a:cs typeface="Calibri"/>
              </a:rPr>
              <a:t>companies</a:t>
            </a:r>
            <a:r>
              <a:rPr sz="1000" i="1" spc="-55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000" i="1" dirty="0">
                <a:solidFill>
                  <a:srgbClr val="0D0D0D"/>
                </a:solidFill>
                <a:latin typeface="Calibri"/>
                <a:cs typeface="Calibri"/>
              </a:rPr>
              <a:t>as</a:t>
            </a:r>
            <a:r>
              <a:rPr sz="1000" i="1" spc="-15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000" i="1" spc="-10" dirty="0">
                <a:solidFill>
                  <a:srgbClr val="0D0D0D"/>
                </a:solidFill>
                <a:latin typeface="Calibri"/>
                <a:cs typeface="Calibri"/>
              </a:rPr>
              <a:t>co-</a:t>
            </a:r>
            <a:r>
              <a:rPr sz="1000" i="1" dirty="0">
                <a:solidFill>
                  <a:srgbClr val="0D0D0D"/>
                </a:solidFill>
                <a:latin typeface="Calibri"/>
                <a:cs typeface="Calibri"/>
              </a:rPr>
              <a:t>sponsors</a:t>
            </a:r>
            <a:r>
              <a:rPr sz="1000" i="1" spc="-30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000" i="1" dirty="0">
                <a:solidFill>
                  <a:srgbClr val="0D0D0D"/>
                </a:solidFill>
                <a:latin typeface="Calibri"/>
                <a:cs typeface="Calibri"/>
              </a:rPr>
              <a:t>of</a:t>
            </a:r>
            <a:r>
              <a:rPr sz="1000" i="1" spc="-30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000" i="1" dirty="0">
                <a:solidFill>
                  <a:srgbClr val="0D0D0D"/>
                </a:solidFill>
                <a:latin typeface="Calibri"/>
                <a:cs typeface="Calibri"/>
              </a:rPr>
              <a:t>events</a:t>
            </a:r>
            <a:r>
              <a:rPr sz="1000" i="1" spc="-20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000" i="1" spc="-25" dirty="0">
                <a:solidFill>
                  <a:srgbClr val="0D0D0D"/>
                </a:solidFill>
                <a:latin typeface="Calibri"/>
                <a:cs typeface="Calibri"/>
              </a:rPr>
              <a:t>or</a:t>
            </a:r>
            <a:r>
              <a:rPr sz="1000" i="1" spc="500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000" i="1" dirty="0">
                <a:solidFill>
                  <a:srgbClr val="0D0D0D"/>
                </a:solidFill>
                <a:latin typeface="Calibri"/>
                <a:cs typeface="Calibri"/>
              </a:rPr>
              <a:t>items.</a:t>
            </a:r>
            <a:r>
              <a:rPr sz="1000" i="1" spc="-15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000" i="1" spc="-10" dirty="0">
                <a:solidFill>
                  <a:srgbClr val="0D0D0D"/>
                </a:solidFill>
                <a:latin typeface="Calibri"/>
                <a:cs typeface="Calibri"/>
              </a:rPr>
              <a:t>Contributions</a:t>
            </a:r>
            <a:r>
              <a:rPr sz="1000" i="1" spc="-20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000" i="1" dirty="0">
                <a:solidFill>
                  <a:srgbClr val="0D0D0D"/>
                </a:solidFill>
                <a:latin typeface="Calibri"/>
                <a:cs typeface="Calibri"/>
              </a:rPr>
              <a:t>made</a:t>
            </a:r>
            <a:r>
              <a:rPr sz="1000" i="1" spc="-25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000" i="1" dirty="0">
                <a:solidFill>
                  <a:srgbClr val="0D0D0D"/>
                </a:solidFill>
                <a:latin typeface="Calibri"/>
                <a:cs typeface="Calibri"/>
              </a:rPr>
              <a:t>to AAAE</a:t>
            </a:r>
            <a:r>
              <a:rPr sz="1000" i="1" spc="-10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000" i="1" dirty="0">
                <a:solidFill>
                  <a:srgbClr val="0D0D0D"/>
                </a:solidFill>
                <a:latin typeface="Calibri"/>
                <a:cs typeface="Calibri"/>
              </a:rPr>
              <a:t>for</a:t>
            </a:r>
            <a:r>
              <a:rPr sz="1000" i="1" spc="-10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000" i="1" dirty="0">
                <a:solidFill>
                  <a:srgbClr val="0D0D0D"/>
                </a:solidFill>
                <a:latin typeface="Calibri"/>
                <a:cs typeface="Calibri"/>
              </a:rPr>
              <a:t>the</a:t>
            </a:r>
            <a:r>
              <a:rPr sz="1000" i="1" spc="-15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000" i="1" spc="-10" dirty="0">
                <a:solidFill>
                  <a:srgbClr val="0D0D0D"/>
                </a:solidFill>
                <a:latin typeface="Calibri"/>
                <a:cs typeface="Calibri"/>
              </a:rPr>
              <a:t>sponsorship</a:t>
            </a:r>
            <a:r>
              <a:rPr sz="1000" i="1" spc="-25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000" i="1" dirty="0">
                <a:solidFill>
                  <a:srgbClr val="0D0D0D"/>
                </a:solidFill>
                <a:latin typeface="Calibri"/>
                <a:cs typeface="Calibri"/>
              </a:rPr>
              <a:t>program</a:t>
            </a:r>
            <a:r>
              <a:rPr sz="1000" i="1" spc="-20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000" i="1" dirty="0">
                <a:solidFill>
                  <a:srgbClr val="0D0D0D"/>
                </a:solidFill>
                <a:latin typeface="Calibri"/>
                <a:cs typeface="Calibri"/>
              </a:rPr>
              <a:t>will</a:t>
            </a:r>
            <a:r>
              <a:rPr sz="1000" i="1" spc="-15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000" i="1" dirty="0">
                <a:solidFill>
                  <a:srgbClr val="0D0D0D"/>
                </a:solidFill>
                <a:latin typeface="Calibri"/>
                <a:cs typeface="Calibri"/>
              </a:rPr>
              <a:t>be</a:t>
            </a:r>
            <a:r>
              <a:rPr sz="1000" i="1" spc="-15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000" i="1" dirty="0">
                <a:solidFill>
                  <a:srgbClr val="0D0D0D"/>
                </a:solidFill>
                <a:latin typeface="Calibri"/>
                <a:cs typeface="Calibri"/>
              </a:rPr>
              <a:t>used</a:t>
            </a:r>
            <a:r>
              <a:rPr sz="1000" i="1" spc="-15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000" i="1" dirty="0">
                <a:solidFill>
                  <a:srgbClr val="0D0D0D"/>
                </a:solidFill>
                <a:latin typeface="Calibri"/>
                <a:cs typeface="Calibri"/>
              </a:rPr>
              <a:t>to enhance</a:t>
            </a:r>
            <a:r>
              <a:rPr sz="1000" i="1" spc="-35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000" i="1" dirty="0">
                <a:solidFill>
                  <a:srgbClr val="0D0D0D"/>
                </a:solidFill>
                <a:latin typeface="Calibri"/>
                <a:cs typeface="Calibri"/>
              </a:rPr>
              <a:t>the</a:t>
            </a:r>
            <a:r>
              <a:rPr sz="1000" i="1" spc="-15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000" i="1" dirty="0">
                <a:solidFill>
                  <a:srgbClr val="0D0D0D"/>
                </a:solidFill>
                <a:latin typeface="Calibri"/>
                <a:cs typeface="Calibri"/>
              </a:rPr>
              <a:t>overall</a:t>
            </a:r>
            <a:r>
              <a:rPr sz="1000" i="1" spc="-20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000" i="1" dirty="0">
                <a:solidFill>
                  <a:srgbClr val="0D0D0D"/>
                </a:solidFill>
                <a:latin typeface="Calibri"/>
                <a:cs typeface="Calibri"/>
              </a:rPr>
              <a:t>conference</a:t>
            </a:r>
            <a:r>
              <a:rPr sz="1000" i="1" spc="-35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000" i="1" dirty="0">
                <a:solidFill>
                  <a:srgbClr val="0D0D0D"/>
                </a:solidFill>
                <a:latin typeface="Calibri"/>
                <a:cs typeface="Calibri"/>
              </a:rPr>
              <a:t>experience</a:t>
            </a:r>
            <a:r>
              <a:rPr sz="1000" i="1" spc="-30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000" i="1" dirty="0">
                <a:solidFill>
                  <a:srgbClr val="0D0D0D"/>
                </a:solidFill>
                <a:latin typeface="Calibri"/>
                <a:cs typeface="Calibri"/>
              </a:rPr>
              <a:t>and</a:t>
            </a:r>
            <a:r>
              <a:rPr sz="1000" i="1" spc="-15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000" i="1" spc="-20" dirty="0">
                <a:solidFill>
                  <a:srgbClr val="0D0D0D"/>
                </a:solidFill>
                <a:latin typeface="Calibri"/>
                <a:cs typeface="Calibri"/>
              </a:rPr>
              <a:t>help</a:t>
            </a:r>
            <a:r>
              <a:rPr sz="1000" i="1" spc="500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000" i="1" dirty="0">
                <a:solidFill>
                  <a:srgbClr val="0D0D0D"/>
                </a:solidFill>
                <a:latin typeface="Calibri"/>
                <a:cs typeface="Calibri"/>
              </a:rPr>
              <a:t>defray</a:t>
            </a:r>
            <a:r>
              <a:rPr sz="1000" i="1" spc="-30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000" i="1" dirty="0">
                <a:solidFill>
                  <a:srgbClr val="0D0D0D"/>
                </a:solidFill>
                <a:latin typeface="Calibri"/>
                <a:cs typeface="Calibri"/>
              </a:rPr>
              <a:t>the</a:t>
            </a:r>
            <a:r>
              <a:rPr sz="1000" i="1" spc="-10" dirty="0">
                <a:solidFill>
                  <a:srgbClr val="0D0D0D"/>
                </a:solidFill>
                <a:latin typeface="Calibri"/>
                <a:cs typeface="Calibri"/>
              </a:rPr>
              <a:t> overall</a:t>
            </a:r>
            <a:r>
              <a:rPr sz="1000" i="1" spc="-35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000" i="1" dirty="0">
                <a:solidFill>
                  <a:srgbClr val="0D0D0D"/>
                </a:solidFill>
                <a:latin typeface="Calibri"/>
                <a:cs typeface="Calibri"/>
              </a:rPr>
              <a:t>costs</a:t>
            </a:r>
            <a:r>
              <a:rPr sz="1000" i="1" spc="-15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000" i="1" dirty="0">
                <a:solidFill>
                  <a:srgbClr val="0D0D0D"/>
                </a:solidFill>
                <a:latin typeface="Calibri"/>
                <a:cs typeface="Calibri"/>
              </a:rPr>
              <a:t>of</a:t>
            </a:r>
            <a:r>
              <a:rPr sz="1000" i="1" spc="-30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000" i="1" dirty="0">
                <a:solidFill>
                  <a:srgbClr val="0D0D0D"/>
                </a:solidFill>
                <a:latin typeface="Calibri"/>
                <a:cs typeface="Calibri"/>
              </a:rPr>
              <a:t>the</a:t>
            </a:r>
            <a:r>
              <a:rPr sz="1000" i="1" spc="-10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000" i="1" dirty="0">
                <a:solidFill>
                  <a:srgbClr val="0D0D0D"/>
                </a:solidFill>
                <a:latin typeface="Calibri"/>
                <a:cs typeface="Calibri"/>
              </a:rPr>
              <a:t>conference.</a:t>
            </a:r>
            <a:r>
              <a:rPr sz="1000" i="1" spc="-45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000" b="1" i="1" dirty="0">
                <a:solidFill>
                  <a:srgbClr val="0D0D0D"/>
                </a:solidFill>
                <a:latin typeface="Calibri"/>
                <a:cs typeface="Calibri"/>
              </a:rPr>
              <a:t>No refunds</a:t>
            </a:r>
            <a:r>
              <a:rPr sz="1000" b="1" i="1" spc="-20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000" b="1" i="1" dirty="0">
                <a:solidFill>
                  <a:srgbClr val="0D0D0D"/>
                </a:solidFill>
                <a:latin typeface="Calibri"/>
                <a:cs typeface="Calibri"/>
              </a:rPr>
              <a:t>may</a:t>
            </a:r>
            <a:r>
              <a:rPr sz="1000" b="1" i="1" spc="-15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000" b="1" i="1" dirty="0">
                <a:solidFill>
                  <a:srgbClr val="0D0D0D"/>
                </a:solidFill>
                <a:latin typeface="Calibri"/>
                <a:cs typeface="Calibri"/>
              </a:rPr>
              <a:t>be</a:t>
            </a:r>
            <a:r>
              <a:rPr sz="1000" b="1" i="1" spc="-20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000" b="1" i="1" dirty="0">
                <a:solidFill>
                  <a:srgbClr val="0D0D0D"/>
                </a:solidFill>
                <a:latin typeface="Calibri"/>
                <a:cs typeface="Calibri"/>
              </a:rPr>
              <a:t>issued</a:t>
            </a:r>
            <a:r>
              <a:rPr sz="1000" b="1" i="1" spc="-15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000" b="1" i="1" dirty="0">
                <a:solidFill>
                  <a:srgbClr val="0D0D0D"/>
                </a:solidFill>
                <a:latin typeface="Calibri"/>
                <a:cs typeface="Calibri"/>
              </a:rPr>
              <a:t>at</a:t>
            </a:r>
            <a:r>
              <a:rPr sz="1000" b="1" i="1" spc="-10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000" b="1" i="1" dirty="0">
                <a:solidFill>
                  <a:srgbClr val="0D0D0D"/>
                </a:solidFill>
                <a:latin typeface="Calibri"/>
                <a:cs typeface="Calibri"/>
              </a:rPr>
              <a:t>any</a:t>
            </a:r>
            <a:r>
              <a:rPr sz="1000" b="1" i="1" spc="-15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000" b="1" i="1" dirty="0">
                <a:solidFill>
                  <a:srgbClr val="0D0D0D"/>
                </a:solidFill>
                <a:latin typeface="Calibri"/>
                <a:cs typeface="Calibri"/>
              </a:rPr>
              <a:t>time</a:t>
            </a:r>
            <a:r>
              <a:rPr sz="1000" b="1" i="1" spc="-15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000" b="1" i="1" dirty="0">
                <a:solidFill>
                  <a:srgbClr val="0D0D0D"/>
                </a:solidFill>
                <a:latin typeface="Calibri"/>
                <a:cs typeface="Calibri"/>
              </a:rPr>
              <a:t>for</a:t>
            </a:r>
            <a:r>
              <a:rPr sz="1000" b="1" i="1" spc="-25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000" b="1" i="1" dirty="0">
                <a:solidFill>
                  <a:srgbClr val="0D0D0D"/>
                </a:solidFill>
                <a:latin typeface="Calibri"/>
                <a:cs typeface="Calibri"/>
              </a:rPr>
              <a:t>sponsorship.</a:t>
            </a:r>
            <a:r>
              <a:rPr sz="1000" b="1" i="1" spc="-20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000" i="1" dirty="0">
                <a:solidFill>
                  <a:srgbClr val="0D0D0D"/>
                </a:solidFill>
                <a:latin typeface="Calibri"/>
                <a:cs typeface="Calibri"/>
              </a:rPr>
              <a:t>Rosters</a:t>
            </a:r>
            <a:r>
              <a:rPr sz="1000" i="1" spc="-15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000" i="1" dirty="0">
                <a:solidFill>
                  <a:srgbClr val="0D0D0D"/>
                </a:solidFill>
                <a:latin typeface="Calibri"/>
                <a:cs typeface="Calibri"/>
              </a:rPr>
              <a:t>will</a:t>
            </a:r>
            <a:r>
              <a:rPr sz="1000" i="1" spc="-30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000" i="1" dirty="0">
                <a:solidFill>
                  <a:srgbClr val="0D0D0D"/>
                </a:solidFill>
                <a:latin typeface="Calibri"/>
                <a:cs typeface="Calibri"/>
              </a:rPr>
              <a:t>only</a:t>
            </a:r>
            <a:r>
              <a:rPr sz="1000" i="1" spc="-10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000" i="1" dirty="0">
                <a:solidFill>
                  <a:srgbClr val="0D0D0D"/>
                </a:solidFill>
                <a:latin typeface="Calibri"/>
                <a:cs typeface="Calibri"/>
              </a:rPr>
              <a:t>be</a:t>
            </a:r>
            <a:r>
              <a:rPr sz="1000" i="1" spc="-25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000" i="1" dirty="0">
                <a:solidFill>
                  <a:srgbClr val="0D0D0D"/>
                </a:solidFill>
                <a:latin typeface="Calibri"/>
                <a:cs typeface="Calibri"/>
              </a:rPr>
              <a:t>shared</a:t>
            </a:r>
            <a:r>
              <a:rPr sz="1000" i="1" spc="-20" dirty="0">
                <a:solidFill>
                  <a:srgbClr val="0D0D0D"/>
                </a:solidFill>
                <a:latin typeface="Calibri"/>
                <a:cs typeface="Calibri"/>
              </a:rPr>
              <a:t> with </a:t>
            </a:r>
            <a:r>
              <a:rPr sz="1000" i="1" spc="-10" dirty="0">
                <a:solidFill>
                  <a:srgbClr val="0D0D0D"/>
                </a:solidFill>
                <a:latin typeface="Calibri"/>
                <a:cs typeface="Calibri"/>
              </a:rPr>
              <a:t>sponsoring</a:t>
            </a:r>
            <a:r>
              <a:rPr sz="1000" i="1" spc="-25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000" i="1" dirty="0">
                <a:solidFill>
                  <a:srgbClr val="0D0D0D"/>
                </a:solidFill>
                <a:latin typeface="Calibri"/>
                <a:cs typeface="Calibri"/>
              </a:rPr>
              <a:t>companies</a:t>
            </a:r>
            <a:r>
              <a:rPr sz="1000" i="1" spc="-35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000" i="1" dirty="0">
                <a:solidFill>
                  <a:srgbClr val="0D0D0D"/>
                </a:solidFill>
                <a:latin typeface="Calibri"/>
                <a:cs typeface="Calibri"/>
              </a:rPr>
              <a:t>after</a:t>
            </a:r>
            <a:r>
              <a:rPr sz="1000" i="1" spc="-25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000" i="1" dirty="0">
                <a:solidFill>
                  <a:srgbClr val="0D0D0D"/>
                </a:solidFill>
                <a:latin typeface="Calibri"/>
                <a:cs typeface="Calibri"/>
              </a:rPr>
              <a:t>all</a:t>
            </a:r>
            <a:r>
              <a:rPr sz="1000" i="1" spc="-20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000" i="1" dirty="0">
                <a:solidFill>
                  <a:srgbClr val="0D0D0D"/>
                </a:solidFill>
                <a:latin typeface="Calibri"/>
                <a:cs typeface="Calibri"/>
              </a:rPr>
              <a:t>fees</a:t>
            </a:r>
            <a:r>
              <a:rPr sz="1000" i="1" spc="-20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000" i="1" dirty="0">
                <a:solidFill>
                  <a:srgbClr val="0D0D0D"/>
                </a:solidFill>
                <a:latin typeface="Calibri"/>
                <a:cs typeface="Calibri"/>
              </a:rPr>
              <a:t>have</a:t>
            </a:r>
            <a:r>
              <a:rPr sz="1000" i="1" spc="-15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000" i="1" dirty="0">
                <a:solidFill>
                  <a:srgbClr val="0D0D0D"/>
                </a:solidFill>
                <a:latin typeface="Calibri"/>
                <a:cs typeface="Calibri"/>
              </a:rPr>
              <a:t>been</a:t>
            </a:r>
            <a:r>
              <a:rPr sz="1000" i="1" spc="-15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000" i="1" dirty="0">
                <a:solidFill>
                  <a:srgbClr val="0D0D0D"/>
                </a:solidFill>
                <a:latin typeface="Calibri"/>
                <a:cs typeface="Calibri"/>
              </a:rPr>
              <a:t>paid.</a:t>
            </a:r>
            <a:r>
              <a:rPr sz="1000" i="1" spc="-30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000" i="1" dirty="0">
                <a:solidFill>
                  <a:srgbClr val="0D0D0D"/>
                </a:solidFill>
                <a:latin typeface="Calibri"/>
                <a:cs typeface="Calibri"/>
              </a:rPr>
              <a:t>This</a:t>
            </a:r>
            <a:r>
              <a:rPr sz="1000" i="1" spc="-10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000" i="1" dirty="0">
                <a:solidFill>
                  <a:srgbClr val="0D0D0D"/>
                </a:solidFill>
                <a:latin typeface="Calibri"/>
                <a:cs typeface="Calibri"/>
              </a:rPr>
              <a:t>contract</a:t>
            </a:r>
            <a:r>
              <a:rPr sz="1000" i="1" spc="-25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000" i="1" dirty="0">
                <a:solidFill>
                  <a:srgbClr val="0D0D0D"/>
                </a:solidFill>
                <a:latin typeface="Calibri"/>
                <a:cs typeface="Calibri"/>
              </a:rPr>
              <a:t>serves</a:t>
            </a:r>
            <a:r>
              <a:rPr sz="1000" i="1" spc="-10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000" i="1" dirty="0">
                <a:solidFill>
                  <a:srgbClr val="0D0D0D"/>
                </a:solidFill>
                <a:latin typeface="Calibri"/>
                <a:cs typeface="Calibri"/>
              </a:rPr>
              <a:t>as</a:t>
            </a:r>
            <a:r>
              <a:rPr sz="1000" i="1" spc="-10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000" i="1" dirty="0">
                <a:solidFill>
                  <a:srgbClr val="0D0D0D"/>
                </a:solidFill>
                <a:latin typeface="Calibri"/>
                <a:cs typeface="Calibri"/>
              </a:rPr>
              <a:t>a binding</a:t>
            </a:r>
            <a:r>
              <a:rPr sz="1000" i="1" spc="-40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000" i="1" dirty="0">
                <a:solidFill>
                  <a:srgbClr val="0D0D0D"/>
                </a:solidFill>
                <a:latin typeface="Calibri"/>
                <a:cs typeface="Calibri"/>
              </a:rPr>
              <a:t>legal</a:t>
            </a:r>
            <a:r>
              <a:rPr sz="1000" i="1" spc="-20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000" i="1" spc="-10" dirty="0">
                <a:solidFill>
                  <a:srgbClr val="0D0D0D"/>
                </a:solidFill>
                <a:latin typeface="Calibri"/>
                <a:cs typeface="Calibri"/>
              </a:rPr>
              <a:t>document</a:t>
            </a:r>
            <a:r>
              <a:rPr sz="1000" i="1" spc="-30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000" i="1" dirty="0">
                <a:solidFill>
                  <a:srgbClr val="0D0D0D"/>
                </a:solidFill>
                <a:latin typeface="Calibri"/>
                <a:cs typeface="Calibri"/>
              </a:rPr>
              <a:t>and</a:t>
            </a:r>
            <a:r>
              <a:rPr sz="1000" i="1" spc="-15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000" i="1" dirty="0">
                <a:solidFill>
                  <a:srgbClr val="0D0D0D"/>
                </a:solidFill>
                <a:latin typeface="Calibri"/>
                <a:cs typeface="Calibri"/>
              </a:rPr>
              <a:t>all</a:t>
            </a:r>
            <a:r>
              <a:rPr sz="1000" i="1" spc="-20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000" i="1" dirty="0">
                <a:solidFill>
                  <a:srgbClr val="0D0D0D"/>
                </a:solidFill>
                <a:latin typeface="Calibri"/>
                <a:cs typeface="Calibri"/>
              </a:rPr>
              <a:t>monies</a:t>
            </a:r>
            <a:r>
              <a:rPr sz="1000" i="1" spc="-35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000" i="1" dirty="0">
                <a:solidFill>
                  <a:srgbClr val="0D0D0D"/>
                </a:solidFill>
                <a:latin typeface="Calibri"/>
                <a:cs typeface="Calibri"/>
              </a:rPr>
              <a:t>must</a:t>
            </a:r>
            <a:r>
              <a:rPr sz="1000" i="1" spc="-5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000" i="1" dirty="0">
                <a:solidFill>
                  <a:srgbClr val="0D0D0D"/>
                </a:solidFill>
                <a:latin typeface="Calibri"/>
                <a:cs typeface="Calibri"/>
              </a:rPr>
              <a:t>be</a:t>
            </a:r>
            <a:r>
              <a:rPr sz="1000" i="1" spc="-15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000" i="1" dirty="0">
                <a:solidFill>
                  <a:srgbClr val="0D0D0D"/>
                </a:solidFill>
                <a:latin typeface="Calibri"/>
                <a:cs typeface="Calibri"/>
              </a:rPr>
              <a:t>paid</a:t>
            </a:r>
            <a:r>
              <a:rPr sz="1000" i="1" spc="-25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000" i="1" dirty="0">
                <a:solidFill>
                  <a:srgbClr val="0D0D0D"/>
                </a:solidFill>
                <a:latin typeface="Calibri"/>
                <a:cs typeface="Calibri"/>
              </a:rPr>
              <a:t>in </a:t>
            </a:r>
            <a:r>
              <a:rPr sz="1000" i="1" spc="-20" dirty="0">
                <a:solidFill>
                  <a:srgbClr val="0D0D0D"/>
                </a:solidFill>
                <a:latin typeface="Calibri"/>
                <a:cs typeface="Calibri"/>
              </a:rPr>
              <a:t>full</a:t>
            </a:r>
            <a:r>
              <a:rPr sz="1000" i="1" spc="500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000" i="1" dirty="0">
                <a:solidFill>
                  <a:srgbClr val="0D0D0D"/>
                </a:solidFill>
                <a:latin typeface="Calibri"/>
                <a:cs typeface="Calibri"/>
              </a:rPr>
              <a:t>at</a:t>
            </a:r>
            <a:r>
              <a:rPr sz="1000" i="1" spc="-15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000" i="1" dirty="0">
                <a:solidFill>
                  <a:srgbClr val="0D0D0D"/>
                </a:solidFill>
                <a:latin typeface="Calibri"/>
                <a:cs typeface="Calibri"/>
              </a:rPr>
              <a:t>time</a:t>
            </a:r>
            <a:r>
              <a:rPr sz="1000" i="1" spc="-30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000" i="1" dirty="0">
                <a:solidFill>
                  <a:srgbClr val="0D0D0D"/>
                </a:solidFill>
                <a:latin typeface="Calibri"/>
                <a:cs typeface="Calibri"/>
              </a:rPr>
              <a:t>of</a:t>
            </a:r>
            <a:r>
              <a:rPr sz="1000" i="1" spc="-20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000" i="1" dirty="0">
                <a:solidFill>
                  <a:srgbClr val="0D0D0D"/>
                </a:solidFill>
                <a:latin typeface="Calibri"/>
                <a:cs typeface="Calibri"/>
              </a:rPr>
              <a:t>order.</a:t>
            </a:r>
            <a:r>
              <a:rPr sz="1000" i="1" spc="-25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000" i="1" dirty="0">
                <a:latin typeface="Calibri"/>
                <a:cs typeface="Calibri"/>
              </a:rPr>
              <a:t>By</a:t>
            </a:r>
            <a:r>
              <a:rPr sz="1000" i="1" spc="-5" dirty="0">
                <a:latin typeface="Calibri"/>
                <a:cs typeface="Calibri"/>
              </a:rPr>
              <a:t> </a:t>
            </a:r>
            <a:r>
              <a:rPr sz="1000" i="1" dirty="0">
                <a:latin typeface="Calibri"/>
                <a:cs typeface="Calibri"/>
              </a:rPr>
              <a:t>signing</a:t>
            </a:r>
            <a:r>
              <a:rPr sz="1000" i="1" spc="-30" dirty="0">
                <a:latin typeface="Calibri"/>
                <a:cs typeface="Calibri"/>
              </a:rPr>
              <a:t> </a:t>
            </a:r>
            <a:r>
              <a:rPr sz="1000" i="1" dirty="0">
                <a:latin typeface="Calibri"/>
                <a:cs typeface="Calibri"/>
              </a:rPr>
              <a:t>this</a:t>
            </a:r>
            <a:r>
              <a:rPr sz="1000" i="1" spc="-20" dirty="0">
                <a:latin typeface="Calibri"/>
                <a:cs typeface="Calibri"/>
              </a:rPr>
              <a:t> </a:t>
            </a:r>
            <a:r>
              <a:rPr sz="1000" i="1" dirty="0">
                <a:latin typeface="Calibri"/>
                <a:cs typeface="Calibri"/>
              </a:rPr>
              <a:t>contract,</a:t>
            </a:r>
            <a:r>
              <a:rPr sz="1000" i="1" spc="-30" dirty="0">
                <a:latin typeface="Calibri"/>
                <a:cs typeface="Calibri"/>
              </a:rPr>
              <a:t> </a:t>
            </a:r>
            <a:r>
              <a:rPr sz="1000" i="1" dirty="0">
                <a:latin typeface="Calibri"/>
                <a:cs typeface="Calibri"/>
              </a:rPr>
              <a:t>you</a:t>
            </a:r>
            <a:r>
              <a:rPr sz="1000" i="1" spc="-20" dirty="0">
                <a:latin typeface="Calibri"/>
                <a:cs typeface="Calibri"/>
              </a:rPr>
              <a:t> </a:t>
            </a:r>
            <a:r>
              <a:rPr sz="1000" i="1" dirty="0">
                <a:latin typeface="Calibri"/>
                <a:cs typeface="Calibri"/>
              </a:rPr>
              <a:t>affirm</a:t>
            </a:r>
            <a:r>
              <a:rPr sz="1000" i="1" spc="-25" dirty="0">
                <a:latin typeface="Calibri"/>
                <a:cs typeface="Calibri"/>
              </a:rPr>
              <a:t> </a:t>
            </a:r>
            <a:r>
              <a:rPr sz="1000" i="1" dirty="0">
                <a:latin typeface="Calibri"/>
                <a:cs typeface="Calibri"/>
              </a:rPr>
              <a:t>that</a:t>
            </a:r>
            <a:r>
              <a:rPr sz="1000" i="1" spc="-10" dirty="0">
                <a:latin typeface="Calibri"/>
                <a:cs typeface="Calibri"/>
              </a:rPr>
              <a:t> </a:t>
            </a:r>
            <a:r>
              <a:rPr sz="1000" i="1" dirty="0">
                <a:latin typeface="Calibri"/>
                <a:cs typeface="Calibri"/>
              </a:rPr>
              <a:t>you</a:t>
            </a:r>
            <a:r>
              <a:rPr sz="1000" i="1" spc="-25" dirty="0">
                <a:latin typeface="Calibri"/>
                <a:cs typeface="Calibri"/>
              </a:rPr>
              <a:t> </a:t>
            </a:r>
            <a:r>
              <a:rPr sz="1000" i="1" dirty="0">
                <a:latin typeface="Calibri"/>
                <a:cs typeface="Calibri"/>
              </a:rPr>
              <a:t>comply</a:t>
            </a:r>
            <a:r>
              <a:rPr sz="1000" i="1" spc="-25" dirty="0">
                <a:latin typeface="Calibri"/>
                <a:cs typeface="Calibri"/>
              </a:rPr>
              <a:t> </a:t>
            </a:r>
            <a:r>
              <a:rPr sz="1000" i="1" dirty="0">
                <a:latin typeface="Calibri"/>
                <a:cs typeface="Calibri"/>
              </a:rPr>
              <a:t>with</a:t>
            </a:r>
            <a:r>
              <a:rPr sz="1000" i="1" spc="-20" dirty="0">
                <a:latin typeface="Calibri"/>
                <a:cs typeface="Calibri"/>
              </a:rPr>
              <a:t> </a:t>
            </a:r>
            <a:r>
              <a:rPr sz="1000" i="1" dirty="0">
                <a:latin typeface="Calibri"/>
                <a:cs typeface="Calibri"/>
              </a:rPr>
              <a:t>all</a:t>
            </a:r>
            <a:r>
              <a:rPr sz="1000" i="1" spc="-30" dirty="0">
                <a:latin typeface="Calibri"/>
                <a:cs typeface="Calibri"/>
              </a:rPr>
              <a:t> </a:t>
            </a:r>
            <a:r>
              <a:rPr sz="1000" i="1" dirty="0">
                <a:latin typeface="Calibri"/>
                <a:cs typeface="Calibri"/>
              </a:rPr>
              <a:t>CANSPAM</a:t>
            </a:r>
            <a:r>
              <a:rPr sz="1000" i="1" spc="-10" dirty="0">
                <a:latin typeface="Calibri"/>
                <a:cs typeface="Calibri"/>
              </a:rPr>
              <a:t> </a:t>
            </a:r>
            <a:r>
              <a:rPr sz="1000" i="1" dirty="0">
                <a:latin typeface="Calibri"/>
                <a:cs typeface="Calibri"/>
              </a:rPr>
              <a:t>and</a:t>
            </a:r>
            <a:r>
              <a:rPr sz="1000" i="1" spc="-25" dirty="0">
                <a:latin typeface="Calibri"/>
                <a:cs typeface="Calibri"/>
              </a:rPr>
              <a:t> </a:t>
            </a:r>
            <a:r>
              <a:rPr sz="1000" i="1" dirty="0">
                <a:latin typeface="Calibri"/>
                <a:cs typeface="Calibri"/>
              </a:rPr>
              <a:t>GDPR</a:t>
            </a:r>
            <a:r>
              <a:rPr sz="1000" i="1" spc="-25" dirty="0">
                <a:latin typeface="Calibri"/>
                <a:cs typeface="Calibri"/>
              </a:rPr>
              <a:t> </a:t>
            </a:r>
            <a:r>
              <a:rPr sz="1000" i="1" dirty="0">
                <a:latin typeface="Calibri"/>
                <a:cs typeface="Calibri"/>
              </a:rPr>
              <a:t>rules</a:t>
            </a:r>
            <a:r>
              <a:rPr sz="1000" i="1" spc="-25" dirty="0">
                <a:latin typeface="Calibri"/>
                <a:cs typeface="Calibri"/>
              </a:rPr>
              <a:t> </a:t>
            </a:r>
            <a:r>
              <a:rPr sz="1000" i="1" dirty="0">
                <a:latin typeface="Calibri"/>
                <a:cs typeface="Calibri"/>
              </a:rPr>
              <a:t>and</a:t>
            </a:r>
            <a:r>
              <a:rPr sz="1000" i="1" spc="-25" dirty="0">
                <a:latin typeface="Calibri"/>
                <a:cs typeface="Calibri"/>
              </a:rPr>
              <a:t> </a:t>
            </a:r>
            <a:r>
              <a:rPr sz="1000" i="1" spc="-10" dirty="0">
                <a:latin typeface="Calibri"/>
                <a:cs typeface="Calibri"/>
              </a:rPr>
              <a:t>regulations,</a:t>
            </a:r>
            <a:r>
              <a:rPr sz="1000" i="1" spc="-30" dirty="0">
                <a:latin typeface="Calibri"/>
                <a:cs typeface="Calibri"/>
              </a:rPr>
              <a:t> </a:t>
            </a:r>
            <a:r>
              <a:rPr sz="1000" i="1" dirty="0">
                <a:latin typeface="Calibri"/>
                <a:cs typeface="Calibri"/>
              </a:rPr>
              <a:t>and</a:t>
            </a:r>
            <a:r>
              <a:rPr sz="1000" i="1" spc="-25" dirty="0">
                <a:latin typeface="Calibri"/>
                <a:cs typeface="Calibri"/>
              </a:rPr>
              <a:t> any</a:t>
            </a:r>
            <a:r>
              <a:rPr sz="1000" i="1" spc="500" dirty="0">
                <a:latin typeface="Calibri"/>
                <a:cs typeface="Calibri"/>
              </a:rPr>
              <a:t> </a:t>
            </a:r>
            <a:r>
              <a:rPr sz="1000" i="1" dirty="0">
                <a:latin typeface="Calibri"/>
                <a:cs typeface="Calibri"/>
              </a:rPr>
              <a:t>personal</a:t>
            </a:r>
            <a:r>
              <a:rPr sz="1000" i="1" spc="-35" dirty="0">
                <a:latin typeface="Calibri"/>
                <a:cs typeface="Calibri"/>
              </a:rPr>
              <a:t> </a:t>
            </a:r>
            <a:r>
              <a:rPr sz="1000" i="1" spc="-10" dirty="0">
                <a:latin typeface="Calibri"/>
                <a:cs typeface="Calibri"/>
              </a:rPr>
              <a:t>information</a:t>
            </a:r>
            <a:r>
              <a:rPr sz="1000" i="1" spc="-25" dirty="0">
                <a:latin typeface="Calibri"/>
                <a:cs typeface="Calibri"/>
              </a:rPr>
              <a:t> </a:t>
            </a:r>
            <a:r>
              <a:rPr sz="1000" i="1" dirty="0">
                <a:latin typeface="Calibri"/>
                <a:cs typeface="Calibri"/>
              </a:rPr>
              <a:t>you receive</a:t>
            </a:r>
            <a:r>
              <a:rPr sz="1000" i="1" spc="-30" dirty="0">
                <a:latin typeface="Calibri"/>
                <a:cs typeface="Calibri"/>
              </a:rPr>
              <a:t> </a:t>
            </a:r>
            <a:r>
              <a:rPr sz="1000" i="1" dirty="0">
                <a:latin typeface="Calibri"/>
                <a:cs typeface="Calibri"/>
              </a:rPr>
              <a:t>will</a:t>
            </a:r>
            <a:r>
              <a:rPr sz="1000" i="1" spc="-20" dirty="0">
                <a:latin typeface="Calibri"/>
                <a:cs typeface="Calibri"/>
              </a:rPr>
              <a:t> </a:t>
            </a:r>
            <a:r>
              <a:rPr sz="1000" i="1" dirty="0">
                <a:latin typeface="Calibri"/>
                <a:cs typeface="Calibri"/>
              </a:rPr>
              <a:t>be</a:t>
            </a:r>
            <a:r>
              <a:rPr sz="1000" i="1" spc="-15" dirty="0">
                <a:latin typeface="Calibri"/>
                <a:cs typeface="Calibri"/>
              </a:rPr>
              <a:t> </a:t>
            </a:r>
            <a:r>
              <a:rPr sz="1000" i="1" dirty="0">
                <a:latin typeface="Calibri"/>
                <a:cs typeface="Calibri"/>
              </a:rPr>
              <a:t>handled</a:t>
            </a:r>
            <a:r>
              <a:rPr sz="1000" i="1" spc="-30" dirty="0">
                <a:latin typeface="Calibri"/>
                <a:cs typeface="Calibri"/>
              </a:rPr>
              <a:t> </a:t>
            </a:r>
            <a:r>
              <a:rPr sz="1000" i="1" dirty="0">
                <a:latin typeface="Calibri"/>
                <a:cs typeface="Calibri"/>
              </a:rPr>
              <a:t>in</a:t>
            </a:r>
            <a:r>
              <a:rPr sz="1000" i="1" spc="-15" dirty="0">
                <a:latin typeface="Calibri"/>
                <a:cs typeface="Calibri"/>
              </a:rPr>
              <a:t> </a:t>
            </a:r>
            <a:r>
              <a:rPr sz="1000" i="1" dirty="0">
                <a:latin typeface="Calibri"/>
                <a:cs typeface="Calibri"/>
              </a:rPr>
              <a:t>full</a:t>
            </a:r>
            <a:r>
              <a:rPr sz="1000" i="1" spc="-20" dirty="0">
                <a:latin typeface="Calibri"/>
                <a:cs typeface="Calibri"/>
              </a:rPr>
              <a:t> </a:t>
            </a:r>
            <a:r>
              <a:rPr sz="1000" i="1" dirty="0">
                <a:latin typeface="Calibri"/>
                <a:cs typeface="Calibri"/>
              </a:rPr>
              <a:t>compliance</a:t>
            </a:r>
            <a:r>
              <a:rPr sz="1000" i="1" spc="-50" dirty="0">
                <a:latin typeface="Calibri"/>
                <a:cs typeface="Calibri"/>
              </a:rPr>
              <a:t> </a:t>
            </a:r>
            <a:r>
              <a:rPr sz="1000" i="1" dirty="0">
                <a:latin typeface="Calibri"/>
                <a:cs typeface="Calibri"/>
              </a:rPr>
              <a:t>with</a:t>
            </a:r>
            <a:r>
              <a:rPr sz="1000" i="1" spc="-5" dirty="0">
                <a:latin typeface="Calibri"/>
                <a:cs typeface="Calibri"/>
              </a:rPr>
              <a:t> </a:t>
            </a:r>
            <a:r>
              <a:rPr sz="1000" i="1" dirty="0">
                <a:latin typeface="Calibri"/>
                <a:cs typeface="Calibri"/>
              </a:rPr>
              <a:t>these</a:t>
            </a:r>
            <a:r>
              <a:rPr sz="1000" i="1" spc="-15" dirty="0">
                <a:latin typeface="Calibri"/>
                <a:cs typeface="Calibri"/>
              </a:rPr>
              <a:t> </a:t>
            </a:r>
            <a:r>
              <a:rPr sz="1000" i="1" spc="-10" dirty="0">
                <a:latin typeface="Calibri"/>
                <a:cs typeface="Calibri"/>
              </a:rPr>
              <a:t>requirements.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476326" y="8178571"/>
            <a:ext cx="7006590" cy="1354455"/>
          </a:xfrm>
          <a:prstGeom prst="rect">
            <a:avLst/>
          </a:prstGeom>
          <a:ln w="25400">
            <a:solidFill>
              <a:srgbClr val="16375E"/>
            </a:solidFill>
          </a:ln>
        </p:spPr>
        <p:txBody>
          <a:bodyPr vert="horz" wrap="square" lIns="0" tIns="3619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285"/>
              </a:spcBef>
            </a:pPr>
            <a:r>
              <a:rPr sz="1200" b="1" dirty="0">
                <a:solidFill>
                  <a:srgbClr val="D56E2A"/>
                </a:solidFill>
                <a:latin typeface="Calibri"/>
                <a:cs typeface="Calibri"/>
              </a:rPr>
              <a:t>RETURN</a:t>
            </a:r>
            <a:r>
              <a:rPr sz="1200" b="1" spc="-45" dirty="0">
                <a:solidFill>
                  <a:srgbClr val="D56E2A"/>
                </a:solidFill>
                <a:latin typeface="Calibri"/>
                <a:cs typeface="Calibri"/>
              </a:rPr>
              <a:t> </a:t>
            </a:r>
            <a:r>
              <a:rPr sz="1200" b="1" dirty="0">
                <a:solidFill>
                  <a:srgbClr val="D56E2A"/>
                </a:solidFill>
                <a:latin typeface="Calibri"/>
                <a:cs typeface="Calibri"/>
              </a:rPr>
              <a:t>COMPLETED</a:t>
            </a:r>
            <a:r>
              <a:rPr sz="1200" b="1" spc="-45" dirty="0">
                <a:solidFill>
                  <a:srgbClr val="D56E2A"/>
                </a:solidFill>
                <a:latin typeface="Calibri"/>
                <a:cs typeface="Calibri"/>
              </a:rPr>
              <a:t> </a:t>
            </a:r>
            <a:r>
              <a:rPr sz="1200" b="1" dirty="0">
                <a:solidFill>
                  <a:srgbClr val="D56E2A"/>
                </a:solidFill>
                <a:latin typeface="Calibri"/>
                <a:cs typeface="Calibri"/>
              </a:rPr>
              <a:t>FORM</a:t>
            </a:r>
            <a:r>
              <a:rPr sz="1200" b="1" spc="-50" dirty="0">
                <a:solidFill>
                  <a:srgbClr val="D56E2A"/>
                </a:solidFill>
                <a:latin typeface="Calibri"/>
                <a:cs typeface="Calibri"/>
              </a:rPr>
              <a:t> </a:t>
            </a:r>
            <a:r>
              <a:rPr sz="1200" b="1" spc="-25" dirty="0">
                <a:solidFill>
                  <a:srgbClr val="D56E2A"/>
                </a:solidFill>
                <a:latin typeface="Calibri"/>
                <a:cs typeface="Calibri"/>
              </a:rPr>
              <a:t>TO:</a:t>
            </a:r>
            <a:endParaRPr sz="120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  <a:spcBef>
                <a:spcPts val="10"/>
              </a:spcBef>
            </a:pPr>
            <a:r>
              <a:rPr sz="1000" spc="-20" dirty="0">
                <a:latin typeface="Calibri"/>
                <a:cs typeface="Calibri"/>
              </a:rPr>
              <a:t>AAAE</a:t>
            </a:r>
            <a:endParaRPr sz="100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</a:pPr>
            <a:r>
              <a:rPr sz="1000" dirty="0">
                <a:latin typeface="Calibri"/>
                <a:cs typeface="Calibri"/>
              </a:rPr>
              <a:t>Attn:</a:t>
            </a:r>
            <a:r>
              <a:rPr sz="1000" spc="-30" dirty="0">
                <a:latin typeface="Calibri"/>
                <a:cs typeface="Calibri"/>
              </a:rPr>
              <a:t> </a:t>
            </a:r>
            <a:r>
              <a:rPr sz="1000" dirty="0">
                <a:latin typeface="Calibri"/>
                <a:cs typeface="Calibri"/>
              </a:rPr>
              <a:t>Sarah</a:t>
            </a:r>
            <a:r>
              <a:rPr sz="1000" spc="-35" dirty="0">
                <a:latin typeface="Calibri"/>
                <a:cs typeface="Calibri"/>
              </a:rPr>
              <a:t> </a:t>
            </a:r>
            <a:r>
              <a:rPr sz="1000" spc="-10" dirty="0">
                <a:latin typeface="Calibri"/>
                <a:cs typeface="Calibri"/>
              </a:rPr>
              <a:t>Pilli</a:t>
            </a:r>
            <a:endParaRPr sz="1000">
              <a:latin typeface="Calibri"/>
              <a:cs typeface="Calibri"/>
            </a:endParaRPr>
          </a:p>
          <a:p>
            <a:pPr marL="2505710" marR="2498725" algn="ctr">
              <a:lnSpc>
                <a:spcPct val="100000"/>
              </a:lnSpc>
            </a:pPr>
            <a:r>
              <a:rPr sz="1000" dirty="0">
                <a:latin typeface="Calibri"/>
                <a:cs typeface="Calibri"/>
              </a:rPr>
              <a:t>601</a:t>
            </a:r>
            <a:r>
              <a:rPr sz="1000" spc="15" dirty="0">
                <a:latin typeface="Calibri"/>
                <a:cs typeface="Calibri"/>
              </a:rPr>
              <a:t> </a:t>
            </a:r>
            <a:r>
              <a:rPr sz="1000" dirty="0">
                <a:latin typeface="Calibri"/>
                <a:cs typeface="Calibri"/>
              </a:rPr>
              <a:t>Madison</a:t>
            </a:r>
            <a:r>
              <a:rPr sz="1000" spc="-25" dirty="0">
                <a:latin typeface="Calibri"/>
                <a:cs typeface="Calibri"/>
              </a:rPr>
              <a:t> </a:t>
            </a:r>
            <a:r>
              <a:rPr sz="1000" dirty="0">
                <a:latin typeface="Calibri"/>
                <a:cs typeface="Calibri"/>
              </a:rPr>
              <a:t>St., </a:t>
            </a:r>
            <a:r>
              <a:rPr sz="1000" spc="-10" dirty="0">
                <a:latin typeface="Calibri"/>
                <a:cs typeface="Calibri"/>
              </a:rPr>
              <a:t>Alexandria,</a:t>
            </a:r>
            <a:r>
              <a:rPr sz="1000" spc="-15" dirty="0">
                <a:latin typeface="Calibri"/>
                <a:cs typeface="Calibri"/>
              </a:rPr>
              <a:t> </a:t>
            </a:r>
            <a:r>
              <a:rPr sz="1000" dirty="0">
                <a:latin typeface="Calibri"/>
                <a:cs typeface="Calibri"/>
              </a:rPr>
              <a:t>VA</a:t>
            </a:r>
            <a:r>
              <a:rPr sz="1000" spc="-10" dirty="0">
                <a:latin typeface="Calibri"/>
                <a:cs typeface="Calibri"/>
              </a:rPr>
              <a:t> 22314 E-</a:t>
            </a:r>
            <a:r>
              <a:rPr sz="1000" dirty="0">
                <a:latin typeface="Calibri"/>
                <a:cs typeface="Calibri"/>
              </a:rPr>
              <a:t>mail:</a:t>
            </a:r>
            <a:r>
              <a:rPr sz="1000" spc="-20" dirty="0">
                <a:latin typeface="Calibri"/>
                <a:cs typeface="Calibri"/>
              </a:rPr>
              <a:t> </a:t>
            </a:r>
            <a:r>
              <a:rPr sz="1000" spc="-10" dirty="0">
                <a:solidFill>
                  <a:srgbClr val="375F92"/>
                </a:solidFill>
                <a:latin typeface="Calibri"/>
                <a:cs typeface="Calibri"/>
                <a:hlinkClick r:id="rId5"/>
              </a:rPr>
              <a:t>Sarah.Pilli@aaae.org</a:t>
            </a:r>
            <a:endParaRPr sz="100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  <a:spcBef>
                <a:spcPts val="1200"/>
              </a:spcBef>
            </a:pPr>
            <a:r>
              <a:rPr sz="1000" dirty="0">
                <a:latin typeface="Calibri"/>
                <a:cs typeface="Calibri"/>
              </a:rPr>
              <a:t>Please</a:t>
            </a:r>
            <a:r>
              <a:rPr sz="1000" spc="-15" dirty="0">
                <a:latin typeface="Calibri"/>
                <a:cs typeface="Calibri"/>
              </a:rPr>
              <a:t> </a:t>
            </a:r>
            <a:r>
              <a:rPr sz="1000" dirty="0">
                <a:latin typeface="Calibri"/>
                <a:cs typeface="Calibri"/>
              </a:rPr>
              <a:t>visit the</a:t>
            </a:r>
            <a:r>
              <a:rPr sz="1000" spc="-10" dirty="0">
                <a:latin typeface="Calibri"/>
                <a:cs typeface="Calibri"/>
              </a:rPr>
              <a:t> </a:t>
            </a:r>
            <a:r>
              <a:rPr sz="1000" dirty="0">
                <a:latin typeface="Calibri"/>
                <a:cs typeface="Calibri"/>
              </a:rPr>
              <a:t>event website</a:t>
            </a:r>
            <a:r>
              <a:rPr sz="1000" spc="10" dirty="0">
                <a:latin typeface="Calibri"/>
                <a:cs typeface="Calibri"/>
              </a:rPr>
              <a:t> </a:t>
            </a:r>
            <a:r>
              <a:rPr sz="1000" dirty="0">
                <a:latin typeface="Calibri"/>
                <a:cs typeface="Calibri"/>
              </a:rPr>
              <a:t>for</a:t>
            </a:r>
            <a:r>
              <a:rPr sz="1000" spc="-20" dirty="0">
                <a:latin typeface="Calibri"/>
                <a:cs typeface="Calibri"/>
              </a:rPr>
              <a:t> </a:t>
            </a:r>
            <a:r>
              <a:rPr sz="1000" dirty="0">
                <a:latin typeface="Calibri"/>
                <a:cs typeface="Calibri"/>
              </a:rPr>
              <a:t>more information,</a:t>
            </a:r>
            <a:r>
              <a:rPr sz="1000" spc="-20" dirty="0">
                <a:latin typeface="Calibri"/>
                <a:cs typeface="Calibri"/>
              </a:rPr>
              <a:t> </a:t>
            </a:r>
            <a:r>
              <a:rPr sz="1000" spc="-10" dirty="0">
                <a:latin typeface="Calibri"/>
                <a:cs typeface="Calibri"/>
              </a:rPr>
              <a:t>including</a:t>
            </a:r>
            <a:r>
              <a:rPr sz="1000" spc="-20" dirty="0">
                <a:latin typeface="Calibri"/>
                <a:cs typeface="Calibri"/>
              </a:rPr>
              <a:t> </a:t>
            </a:r>
            <a:r>
              <a:rPr sz="1000" dirty="0">
                <a:latin typeface="Calibri"/>
                <a:cs typeface="Calibri"/>
              </a:rPr>
              <a:t>event </a:t>
            </a:r>
            <a:r>
              <a:rPr sz="1000" spc="-10" dirty="0">
                <a:latin typeface="Calibri"/>
                <a:cs typeface="Calibri"/>
              </a:rPr>
              <a:t>availability</a:t>
            </a:r>
            <a:r>
              <a:rPr sz="1000" spc="-25" dirty="0">
                <a:latin typeface="Calibri"/>
                <a:cs typeface="Calibri"/>
              </a:rPr>
              <a:t> </a:t>
            </a:r>
            <a:r>
              <a:rPr sz="1000" dirty="0">
                <a:latin typeface="Calibri"/>
                <a:cs typeface="Calibri"/>
              </a:rPr>
              <a:t>and</a:t>
            </a:r>
            <a:r>
              <a:rPr sz="1000" spc="-30" dirty="0">
                <a:latin typeface="Calibri"/>
                <a:cs typeface="Calibri"/>
              </a:rPr>
              <a:t> </a:t>
            </a:r>
            <a:r>
              <a:rPr sz="1000" dirty="0">
                <a:latin typeface="Calibri"/>
                <a:cs typeface="Calibri"/>
              </a:rPr>
              <a:t>a</a:t>
            </a:r>
            <a:r>
              <a:rPr sz="1000" spc="-10" dirty="0">
                <a:latin typeface="Calibri"/>
                <a:cs typeface="Calibri"/>
              </a:rPr>
              <a:t> </a:t>
            </a:r>
            <a:r>
              <a:rPr sz="1000" dirty="0">
                <a:latin typeface="Calibri"/>
                <a:cs typeface="Calibri"/>
              </a:rPr>
              <a:t>list</a:t>
            </a:r>
            <a:r>
              <a:rPr sz="1000" spc="-20" dirty="0">
                <a:latin typeface="Calibri"/>
                <a:cs typeface="Calibri"/>
              </a:rPr>
              <a:t> </a:t>
            </a:r>
            <a:r>
              <a:rPr sz="1000" dirty="0">
                <a:latin typeface="Calibri"/>
                <a:cs typeface="Calibri"/>
              </a:rPr>
              <a:t>of</a:t>
            </a:r>
            <a:r>
              <a:rPr sz="1000" spc="-15" dirty="0">
                <a:latin typeface="Calibri"/>
                <a:cs typeface="Calibri"/>
              </a:rPr>
              <a:t> </a:t>
            </a:r>
            <a:r>
              <a:rPr sz="1000" spc="-10" dirty="0">
                <a:latin typeface="Calibri"/>
                <a:cs typeface="Calibri"/>
              </a:rPr>
              <a:t>sponsorship</a:t>
            </a:r>
            <a:r>
              <a:rPr sz="1000" spc="-20" dirty="0">
                <a:latin typeface="Calibri"/>
                <a:cs typeface="Calibri"/>
              </a:rPr>
              <a:t> </a:t>
            </a:r>
            <a:r>
              <a:rPr sz="1000" spc="-10" dirty="0">
                <a:latin typeface="Calibri"/>
                <a:cs typeface="Calibri"/>
              </a:rPr>
              <a:t>benefits.</a:t>
            </a:r>
            <a:endParaRPr sz="100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  <a:spcBef>
                <a:spcPts val="15"/>
              </a:spcBef>
            </a:pPr>
            <a:r>
              <a:rPr sz="1000" dirty="0">
                <a:latin typeface="Calibri"/>
                <a:cs typeface="Calibri"/>
              </a:rPr>
              <a:t>If</a:t>
            </a:r>
            <a:r>
              <a:rPr sz="1000" spc="-20" dirty="0">
                <a:latin typeface="Calibri"/>
                <a:cs typeface="Calibri"/>
              </a:rPr>
              <a:t> </a:t>
            </a:r>
            <a:r>
              <a:rPr sz="1000" dirty="0">
                <a:latin typeface="Calibri"/>
                <a:cs typeface="Calibri"/>
              </a:rPr>
              <a:t>you</a:t>
            </a:r>
            <a:r>
              <a:rPr sz="1000" spc="-30" dirty="0">
                <a:latin typeface="Calibri"/>
                <a:cs typeface="Calibri"/>
              </a:rPr>
              <a:t> </a:t>
            </a:r>
            <a:r>
              <a:rPr sz="1000" dirty="0">
                <a:latin typeface="Calibri"/>
                <a:cs typeface="Calibri"/>
              </a:rPr>
              <a:t>have additional</a:t>
            </a:r>
            <a:r>
              <a:rPr sz="1000" spc="-45" dirty="0">
                <a:latin typeface="Calibri"/>
                <a:cs typeface="Calibri"/>
              </a:rPr>
              <a:t> </a:t>
            </a:r>
            <a:r>
              <a:rPr sz="1000" dirty="0">
                <a:latin typeface="Calibri"/>
                <a:cs typeface="Calibri"/>
              </a:rPr>
              <a:t>questions,</a:t>
            </a:r>
            <a:r>
              <a:rPr sz="1000" spc="-5" dirty="0">
                <a:latin typeface="Calibri"/>
                <a:cs typeface="Calibri"/>
              </a:rPr>
              <a:t> </a:t>
            </a:r>
            <a:r>
              <a:rPr sz="1000" dirty="0">
                <a:latin typeface="Calibri"/>
                <a:cs typeface="Calibri"/>
              </a:rPr>
              <a:t>please</a:t>
            </a:r>
            <a:r>
              <a:rPr sz="1000" spc="200" dirty="0">
                <a:latin typeface="Calibri"/>
                <a:cs typeface="Calibri"/>
              </a:rPr>
              <a:t> </a:t>
            </a:r>
            <a:r>
              <a:rPr sz="1000" dirty="0">
                <a:latin typeface="Calibri"/>
                <a:cs typeface="Calibri"/>
              </a:rPr>
              <a:t>contact</a:t>
            </a:r>
            <a:r>
              <a:rPr sz="1000" spc="-10" dirty="0">
                <a:latin typeface="Calibri"/>
                <a:cs typeface="Calibri"/>
              </a:rPr>
              <a:t> </a:t>
            </a:r>
            <a:r>
              <a:rPr sz="1000" u="sng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6"/>
              </a:rPr>
              <a:t>Sarah</a:t>
            </a:r>
            <a:r>
              <a:rPr sz="1000" u="sng" spc="-2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6"/>
              </a:rPr>
              <a:t> </a:t>
            </a:r>
            <a:r>
              <a:rPr sz="1000" u="sng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6"/>
              </a:rPr>
              <a:t>Pill</a:t>
            </a:r>
            <a:r>
              <a:rPr sz="1000" u="sng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</a:rPr>
              <a:t>i</a:t>
            </a:r>
            <a:r>
              <a:rPr sz="1000" u="none" dirty="0">
                <a:latin typeface="Calibri"/>
                <a:cs typeface="Calibri"/>
              </a:rPr>
              <a:t>,</a:t>
            </a:r>
            <a:r>
              <a:rPr sz="1000" u="none" spc="-30" dirty="0">
                <a:latin typeface="Calibri"/>
                <a:cs typeface="Calibri"/>
              </a:rPr>
              <a:t> </a:t>
            </a:r>
            <a:r>
              <a:rPr sz="1000" u="none" dirty="0">
                <a:latin typeface="Calibri"/>
                <a:cs typeface="Calibri"/>
              </a:rPr>
              <a:t>AAAE,</a:t>
            </a:r>
            <a:r>
              <a:rPr sz="1000" u="none" spc="-25" dirty="0">
                <a:latin typeface="Calibri"/>
                <a:cs typeface="Calibri"/>
              </a:rPr>
              <a:t> </a:t>
            </a:r>
            <a:r>
              <a:rPr sz="1000" u="none" dirty="0">
                <a:latin typeface="Calibri"/>
                <a:cs typeface="Calibri"/>
              </a:rPr>
              <a:t>at</a:t>
            </a:r>
            <a:r>
              <a:rPr sz="1000" u="none" spc="-10" dirty="0">
                <a:latin typeface="Calibri"/>
                <a:cs typeface="Calibri"/>
              </a:rPr>
              <a:t> </a:t>
            </a:r>
            <a:r>
              <a:rPr sz="1000" u="none" spc="-20" dirty="0">
                <a:latin typeface="Calibri"/>
                <a:cs typeface="Calibri"/>
              </a:rPr>
              <a:t>703-797-</a:t>
            </a:r>
            <a:r>
              <a:rPr sz="1000" u="none" spc="-10" dirty="0">
                <a:latin typeface="Calibri"/>
                <a:cs typeface="Calibri"/>
              </a:rPr>
              <a:t>2542.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3693604" y="2661742"/>
            <a:ext cx="3985895" cy="3696970"/>
          </a:xfrm>
          <a:custGeom>
            <a:avLst/>
            <a:gdLst/>
            <a:ahLst/>
            <a:cxnLst/>
            <a:rect l="l" t="t" r="r" b="b"/>
            <a:pathLst>
              <a:path w="3985895" h="3696970">
                <a:moveTo>
                  <a:pt x="0" y="0"/>
                </a:moveTo>
                <a:lnTo>
                  <a:pt x="3985590" y="0"/>
                </a:lnTo>
                <a:lnTo>
                  <a:pt x="3985590" y="3696398"/>
                </a:lnTo>
                <a:lnTo>
                  <a:pt x="0" y="3696398"/>
                </a:lnTo>
                <a:lnTo>
                  <a:pt x="0" y="0"/>
                </a:lnTo>
                <a:close/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 txBox="1"/>
          <p:nvPr/>
        </p:nvSpPr>
        <p:spPr>
          <a:xfrm>
            <a:off x="3693604" y="2667336"/>
            <a:ext cx="3985895" cy="35401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043940">
              <a:lnSpc>
                <a:spcPct val="100000"/>
              </a:lnSpc>
              <a:spcBef>
                <a:spcPts val="100"/>
              </a:spcBef>
            </a:pPr>
            <a:r>
              <a:rPr sz="1200" b="1" spc="-10" dirty="0">
                <a:latin typeface="Calibri"/>
                <a:cs typeface="Calibri"/>
              </a:rPr>
              <a:t>REGISTRATION</a:t>
            </a:r>
            <a:r>
              <a:rPr sz="1200" b="1" spc="-55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INFORMATION</a:t>
            </a:r>
            <a:endParaRPr sz="1200">
              <a:latin typeface="Calibri"/>
              <a:cs typeface="Calibri"/>
            </a:endParaRPr>
          </a:p>
          <a:p>
            <a:pPr marL="91440" algn="just">
              <a:lnSpc>
                <a:spcPct val="100000"/>
              </a:lnSpc>
              <a:spcBef>
                <a:spcPts val="730"/>
              </a:spcBef>
              <a:tabLst>
                <a:tab pos="3730625" algn="l"/>
              </a:tabLst>
            </a:pPr>
            <a:r>
              <a:rPr sz="900" dirty="0">
                <a:latin typeface="Calibri"/>
                <a:cs typeface="Calibri"/>
              </a:rPr>
              <a:t>Name:</a:t>
            </a:r>
            <a:r>
              <a:rPr sz="900" spc="-15" dirty="0">
                <a:latin typeface="Calibri"/>
                <a:cs typeface="Calibri"/>
              </a:rPr>
              <a:t> </a:t>
            </a:r>
            <a:r>
              <a:rPr sz="900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	</a:t>
            </a:r>
            <a:endParaRPr sz="900">
              <a:latin typeface="Calibri"/>
              <a:cs typeface="Calibri"/>
            </a:endParaRPr>
          </a:p>
          <a:p>
            <a:pPr marL="91440" marR="262255" algn="just">
              <a:lnSpc>
                <a:spcPct val="200000"/>
              </a:lnSpc>
              <a:tabLst>
                <a:tab pos="3693795" algn="l"/>
              </a:tabLst>
            </a:pPr>
            <a:r>
              <a:rPr sz="900" dirty="0">
                <a:latin typeface="Calibri"/>
                <a:cs typeface="Calibri"/>
              </a:rPr>
              <a:t>Title: </a:t>
            </a:r>
            <a:r>
              <a:rPr sz="900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	</a:t>
            </a:r>
            <a:r>
              <a:rPr sz="900" u="sng" spc="-5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900" u="none" spc="500" dirty="0">
                <a:latin typeface="Calibri"/>
                <a:cs typeface="Calibri"/>
              </a:rPr>
              <a:t> </a:t>
            </a:r>
            <a:r>
              <a:rPr sz="900" u="none" dirty="0">
                <a:latin typeface="Calibri"/>
                <a:cs typeface="Calibri"/>
              </a:rPr>
              <a:t>Airport/Company: </a:t>
            </a:r>
            <a:r>
              <a:rPr sz="900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	</a:t>
            </a:r>
            <a:r>
              <a:rPr sz="900" u="sng" spc="-5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900" u="none" spc="500" dirty="0">
                <a:latin typeface="Calibri"/>
                <a:cs typeface="Calibri"/>
              </a:rPr>
              <a:t> </a:t>
            </a:r>
            <a:r>
              <a:rPr sz="900" u="none" dirty="0">
                <a:latin typeface="Calibri"/>
                <a:cs typeface="Calibri"/>
              </a:rPr>
              <a:t>Address: </a:t>
            </a:r>
            <a:r>
              <a:rPr sz="900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	</a:t>
            </a:r>
            <a:r>
              <a:rPr sz="900" u="sng" spc="-5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900" u="none" spc="500" dirty="0">
                <a:latin typeface="Calibri"/>
                <a:cs typeface="Calibri"/>
              </a:rPr>
              <a:t> </a:t>
            </a:r>
            <a:r>
              <a:rPr sz="900" u="none" dirty="0">
                <a:latin typeface="Calibri"/>
                <a:cs typeface="Calibri"/>
              </a:rPr>
              <a:t>City/State/Zip: </a:t>
            </a:r>
            <a:r>
              <a:rPr sz="900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	</a:t>
            </a:r>
            <a:r>
              <a:rPr sz="900" u="sng" spc="-5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900" u="none" spc="500" dirty="0">
                <a:latin typeface="Calibri"/>
                <a:cs typeface="Calibri"/>
              </a:rPr>
              <a:t> </a:t>
            </a:r>
            <a:r>
              <a:rPr sz="900" u="none" dirty="0">
                <a:latin typeface="Calibri"/>
                <a:cs typeface="Calibri"/>
              </a:rPr>
              <a:t>Phone:</a:t>
            </a:r>
            <a:r>
              <a:rPr sz="900" u="none" spc="-15" dirty="0">
                <a:latin typeface="Calibri"/>
                <a:cs typeface="Calibri"/>
              </a:rPr>
              <a:t> </a:t>
            </a:r>
            <a:r>
              <a:rPr sz="900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	</a:t>
            </a:r>
            <a:r>
              <a:rPr sz="900" u="none" spc="500" dirty="0">
                <a:latin typeface="Calibri"/>
                <a:cs typeface="Calibri"/>
              </a:rPr>
              <a:t> </a:t>
            </a:r>
            <a:r>
              <a:rPr sz="900" u="none" dirty="0">
                <a:latin typeface="Calibri"/>
                <a:cs typeface="Calibri"/>
              </a:rPr>
              <a:t>Email:</a:t>
            </a:r>
            <a:r>
              <a:rPr sz="900" u="none" spc="-15" dirty="0">
                <a:latin typeface="Calibri"/>
                <a:cs typeface="Calibri"/>
              </a:rPr>
              <a:t> </a:t>
            </a:r>
            <a:r>
              <a:rPr sz="900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	</a:t>
            </a:r>
            <a:r>
              <a:rPr sz="900" u="sng" spc="50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endParaRPr sz="900">
              <a:latin typeface="Calibri"/>
              <a:cs typeface="Calibri"/>
            </a:endParaRPr>
          </a:p>
          <a:p>
            <a:pPr marL="91440" algn="just">
              <a:lnSpc>
                <a:spcPct val="100000"/>
              </a:lnSpc>
              <a:spcBef>
                <a:spcPts val="835"/>
              </a:spcBef>
            </a:pPr>
            <a:r>
              <a:rPr sz="1050" b="1" dirty="0">
                <a:latin typeface="Calibri"/>
                <a:cs typeface="Calibri"/>
              </a:rPr>
              <a:t>Payment</a:t>
            </a:r>
            <a:r>
              <a:rPr sz="1050" b="1" spc="-30" dirty="0">
                <a:latin typeface="Calibri"/>
                <a:cs typeface="Calibri"/>
              </a:rPr>
              <a:t> </a:t>
            </a:r>
            <a:r>
              <a:rPr sz="1050" b="1" dirty="0">
                <a:latin typeface="Calibri"/>
                <a:cs typeface="Calibri"/>
              </a:rPr>
              <a:t>Method</a:t>
            </a:r>
            <a:r>
              <a:rPr sz="1050" b="1" spc="-40" dirty="0">
                <a:latin typeface="Calibri"/>
                <a:cs typeface="Calibri"/>
              </a:rPr>
              <a:t> </a:t>
            </a:r>
            <a:r>
              <a:rPr sz="1050" b="1" i="1" dirty="0">
                <a:latin typeface="Calibri"/>
                <a:cs typeface="Calibri"/>
              </a:rPr>
              <a:t>(in</a:t>
            </a:r>
            <a:r>
              <a:rPr sz="1050" b="1" i="1" spc="-5" dirty="0">
                <a:latin typeface="Calibri"/>
                <a:cs typeface="Calibri"/>
              </a:rPr>
              <a:t> </a:t>
            </a:r>
            <a:r>
              <a:rPr sz="1050" b="1" i="1" dirty="0">
                <a:latin typeface="Calibri"/>
                <a:cs typeface="Calibri"/>
              </a:rPr>
              <a:t>U.S.</a:t>
            </a:r>
            <a:r>
              <a:rPr sz="1050" b="1" i="1" spc="-30" dirty="0">
                <a:latin typeface="Calibri"/>
                <a:cs typeface="Calibri"/>
              </a:rPr>
              <a:t> </a:t>
            </a:r>
            <a:r>
              <a:rPr sz="1050" b="1" i="1" dirty="0">
                <a:latin typeface="Calibri"/>
                <a:cs typeface="Calibri"/>
              </a:rPr>
              <a:t>funds</a:t>
            </a:r>
            <a:r>
              <a:rPr sz="1050" b="1" i="1" spc="-10" dirty="0">
                <a:latin typeface="Calibri"/>
                <a:cs typeface="Calibri"/>
              </a:rPr>
              <a:t> </a:t>
            </a:r>
            <a:r>
              <a:rPr sz="1050" b="1" i="1" dirty="0">
                <a:latin typeface="Calibri"/>
                <a:cs typeface="Calibri"/>
              </a:rPr>
              <a:t>drawn</a:t>
            </a:r>
            <a:r>
              <a:rPr sz="1050" b="1" i="1" spc="-15" dirty="0">
                <a:latin typeface="Calibri"/>
                <a:cs typeface="Calibri"/>
              </a:rPr>
              <a:t> </a:t>
            </a:r>
            <a:r>
              <a:rPr sz="1050" b="1" i="1" dirty="0">
                <a:latin typeface="Calibri"/>
                <a:cs typeface="Calibri"/>
              </a:rPr>
              <a:t>on</a:t>
            </a:r>
            <a:r>
              <a:rPr sz="1050" b="1" i="1" spc="-5" dirty="0">
                <a:latin typeface="Calibri"/>
                <a:cs typeface="Calibri"/>
              </a:rPr>
              <a:t> </a:t>
            </a:r>
            <a:r>
              <a:rPr sz="1050" b="1" i="1" dirty="0">
                <a:latin typeface="Calibri"/>
                <a:cs typeface="Calibri"/>
              </a:rPr>
              <a:t>a</a:t>
            </a:r>
            <a:r>
              <a:rPr sz="1050" b="1" i="1" spc="-15" dirty="0">
                <a:latin typeface="Calibri"/>
                <a:cs typeface="Calibri"/>
              </a:rPr>
              <a:t> </a:t>
            </a:r>
            <a:r>
              <a:rPr sz="1050" b="1" i="1" dirty="0">
                <a:latin typeface="Calibri"/>
                <a:cs typeface="Calibri"/>
              </a:rPr>
              <a:t>U.S.</a:t>
            </a:r>
            <a:r>
              <a:rPr sz="1050" b="1" i="1" spc="220" dirty="0">
                <a:latin typeface="Calibri"/>
                <a:cs typeface="Calibri"/>
              </a:rPr>
              <a:t> </a:t>
            </a:r>
            <a:r>
              <a:rPr sz="1050" b="1" i="1" spc="-20" dirty="0">
                <a:latin typeface="Calibri"/>
                <a:cs typeface="Calibri"/>
              </a:rPr>
              <a:t>bank)</a:t>
            </a:r>
            <a:endParaRPr sz="1050">
              <a:latin typeface="Calibri"/>
              <a:cs typeface="Calibri"/>
            </a:endParaRPr>
          </a:p>
          <a:p>
            <a:pPr marL="226695" indent="-135255">
              <a:lnSpc>
                <a:spcPct val="100000"/>
              </a:lnSpc>
              <a:spcBef>
                <a:spcPts val="5"/>
              </a:spcBef>
              <a:buFont typeface="Wingdings"/>
              <a:buChar char=""/>
              <a:tabLst>
                <a:tab pos="226695" algn="l"/>
              </a:tabLst>
            </a:pPr>
            <a:r>
              <a:rPr sz="900" dirty="0">
                <a:latin typeface="Calibri"/>
                <a:cs typeface="Calibri"/>
              </a:rPr>
              <a:t>Invoice</a:t>
            </a:r>
            <a:r>
              <a:rPr sz="900" spc="-35" dirty="0">
                <a:latin typeface="Calibri"/>
                <a:cs typeface="Calibri"/>
              </a:rPr>
              <a:t> </a:t>
            </a:r>
            <a:r>
              <a:rPr sz="900" dirty="0">
                <a:latin typeface="Calibri"/>
                <a:cs typeface="Calibri"/>
              </a:rPr>
              <a:t>Required:</a:t>
            </a:r>
            <a:r>
              <a:rPr sz="900" spc="5" dirty="0">
                <a:latin typeface="Calibri"/>
                <a:cs typeface="Calibri"/>
              </a:rPr>
              <a:t> </a:t>
            </a:r>
            <a:r>
              <a:rPr sz="900" dirty="0">
                <a:latin typeface="Calibri"/>
                <a:cs typeface="Calibri"/>
              </a:rPr>
              <a:t>To</a:t>
            </a:r>
            <a:r>
              <a:rPr sz="900" spc="-40" dirty="0">
                <a:latin typeface="Calibri"/>
                <a:cs typeface="Calibri"/>
              </a:rPr>
              <a:t> </a:t>
            </a:r>
            <a:r>
              <a:rPr sz="900" dirty="0">
                <a:latin typeface="Calibri"/>
                <a:cs typeface="Calibri"/>
              </a:rPr>
              <a:t>process</a:t>
            </a:r>
            <a:r>
              <a:rPr sz="900" spc="-35" dirty="0">
                <a:latin typeface="Calibri"/>
                <a:cs typeface="Calibri"/>
              </a:rPr>
              <a:t> </a:t>
            </a:r>
            <a:r>
              <a:rPr sz="900" dirty="0">
                <a:latin typeface="Calibri"/>
                <a:cs typeface="Calibri"/>
              </a:rPr>
              <a:t>payment</a:t>
            </a:r>
            <a:r>
              <a:rPr sz="900" spc="-5" dirty="0">
                <a:latin typeface="Calibri"/>
                <a:cs typeface="Calibri"/>
              </a:rPr>
              <a:t> </a:t>
            </a:r>
            <a:r>
              <a:rPr sz="900" dirty="0">
                <a:latin typeface="Calibri"/>
                <a:cs typeface="Calibri"/>
              </a:rPr>
              <a:t>an</a:t>
            </a:r>
            <a:r>
              <a:rPr sz="900" spc="-30" dirty="0">
                <a:latin typeface="Calibri"/>
                <a:cs typeface="Calibri"/>
              </a:rPr>
              <a:t> </a:t>
            </a:r>
            <a:r>
              <a:rPr sz="900" dirty="0">
                <a:latin typeface="Calibri"/>
                <a:cs typeface="Calibri"/>
              </a:rPr>
              <a:t>invoice</a:t>
            </a:r>
            <a:r>
              <a:rPr sz="900" spc="-25" dirty="0">
                <a:latin typeface="Calibri"/>
                <a:cs typeface="Calibri"/>
              </a:rPr>
              <a:t> </a:t>
            </a:r>
            <a:r>
              <a:rPr sz="900" dirty="0">
                <a:latin typeface="Calibri"/>
                <a:cs typeface="Calibri"/>
              </a:rPr>
              <a:t>must</a:t>
            </a:r>
            <a:r>
              <a:rPr sz="900" spc="-15" dirty="0">
                <a:latin typeface="Calibri"/>
                <a:cs typeface="Calibri"/>
              </a:rPr>
              <a:t> </a:t>
            </a:r>
            <a:r>
              <a:rPr sz="900" dirty="0">
                <a:latin typeface="Calibri"/>
                <a:cs typeface="Calibri"/>
              </a:rPr>
              <a:t>be</a:t>
            </a:r>
            <a:r>
              <a:rPr sz="900" spc="-25" dirty="0">
                <a:latin typeface="Calibri"/>
                <a:cs typeface="Calibri"/>
              </a:rPr>
              <a:t> </a:t>
            </a:r>
            <a:r>
              <a:rPr sz="900" spc="-10" dirty="0">
                <a:latin typeface="Calibri"/>
                <a:cs typeface="Calibri"/>
              </a:rPr>
              <a:t>issued.</a:t>
            </a:r>
            <a:endParaRPr sz="900">
              <a:latin typeface="Calibri"/>
              <a:cs typeface="Calibri"/>
            </a:endParaRPr>
          </a:p>
          <a:p>
            <a:pPr marL="226695" indent="-135255">
              <a:lnSpc>
                <a:spcPct val="100000"/>
              </a:lnSpc>
              <a:buFont typeface="Wingdings"/>
              <a:buChar char=""/>
              <a:tabLst>
                <a:tab pos="226695" algn="l"/>
              </a:tabLst>
            </a:pPr>
            <a:r>
              <a:rPr sz="900" dirty="0">
                <a:latin typeface="Calibri"/>
                <a:cs typeface="Calibri"/>
              </a:rPr>
              <a:t>Check:</a:t>
            </a:r>
            <a:r>
              <a:rPr sz="900" spc="-30" dirty="0">
                <a:latin typeface="Calibri"/>
                <a:cs typeface="Calibri"/>
              </a:rPr>
              <a:t> </a:t>
            </a:r>
            <a:r>
              <a:rPr sz="900" dirty="0">
                <a:latin typeface="Calibri"/>
                <a:cs typeface="Calibri"/>
              </a:rPr>
              <a:t>Enclosed</a:t>
            </a:r>
            <a:r>
              <a:rPr sz="900" spc="-15" dirty="0">
                <a:latin typeface="Calibri"/>
                <a:cs typeface="Calibri"/>
              </a:rPr>
              <a:t> </a:t>
            </a:r>
            <a:r>
              <a:rPr sz="900" dirty="0">
                <a:latin typeface="Calibri"/>
                <a:cs typeface="Calibri"/>
              </a:rPr>
              <a:t>is</a:t>
            </a:r>
            <a:r>
              <a:rPr sz="900" spc="-20" dirty="0">
                <a:latin typeface="Calibri"/>
                <a:cs typeface="Calibri"/>
              </a:rPr>
              <a:t> </a:t>
            </a:r>
            <a:r>
              <a:rPr sz="900" dirty="0">
                <a:latin typeface="Calibri"/>
                <a:cs typeface="Calibri"/>
              </a:rPr>
              <a:t>a</a:t>
            </a:r>
            <a:r>
              <a:rPr sz="900" spc="-15" dirty="0">
                <a:latin typeface="Calibri"/>
                <a:cs typeface="Calibri"/>
              </a:rPr>
              <a:t> </a:t>
            </a:r>
            <a:r>
              <a:rPr sz="900" dirty="0">
                <a:latin typeface="Calibri"/>
                <a:cs typeface="Calibri"/>
              </a:rPr>
              <a:t>check</a:t>
            </a:r>
            <a:r>
              <a:rPr sz="900" spc="-30" dirty="0">
                <a:latin typeface="Calibri"/>
                <a:cs typeface="Calibri"/>
              </a:rPr>
              <a:t> </a:t>
            </a:r>
            <a:r>
              <a:rPr sz="900" dirty="0">
                <a:latin typeface="Calibri"/>
                <a:cs typeface="Calibri"/>
              </a:rPr>
              <a:t>payable</a:t>
            </a:r>
            <a:r>
              <a:rPr sz="900" spc="-15" dirty="0">
                <a:latin typeface="Calibri"/>
                <a:cs typeface="Calibri"/>
              </a:rPr>
              <a:t> </a:t>
            </a:r>
            <a:r>
              <a:rPr sz="900" dirty="0">
                <a:latin typeface="Calibri"/>
                <a:cs typeface="Calibri"/>
              </a:rPr>
              <a:t>to</a:t>
            </a:r>
            <a:r>
              <a:rPr sz="900" spc="-10" dirty="0">
                <a:latin typeface="Calibri"/>
                <a:cs typeface="Calibri"/>
              </a:rPr>
              <a:t> </a:t>
            </a:r>
            <a:r>
              <a:rPr sz="900" b="1" spc="-20" dirty="0">
                <a:latin typeface="Calibri"/>
                <a:cs typeface="Calibri"/>
              </a:rPr>
              <a:t>AAAE.</a:t>
            </a:r>
            <a:endParaRPr sz="900">
              <a:latin typeface="Calibri"/>
              <a:cs typeface="Calibri"/>
            </a:endParaRPr>
          </a:p>
          <a:p>
            <a:pPr marL="91440" marR="433705" indent="135255">
              <a:lnSpc>
                <a:spcPct val="100000"/>
              </a:lnSpc>
              <a:buFont typeface="Wingdings"/>
              <a:buChar char=""/>
              <a:tabLst>
                <a:tab pos="226695" algn="l"/>
              </a:tabLst>
            </a:pPr>
            <a:r>
              <a:rPr sz="900" dirty="0">
                <a:latin typeface="Calibri"/>
                <a:cs typeface="Calibri"/>
              </a:rPr>
              <a:t>Credit</a:t>
            </a:r>
            <a:r>
              <a:rPr sz="900" spc="-15" dirty="0">
                <a:latin typeface="Calibri"/>
                <a:cs typeface="Calibri"/>
              </a:rPr>
              <a:t> </a:t>
            </a:r>
            <a:r>
              <a:rPr sz="900" dirty="0">
                <a:latin typeface="Calibri"/>
                <a:cs typeface="Calibri"/>
              </a:rPr>
              <a:t>Card:</a:t>
            </a:r>
            <a:r>
              <a:rPr sz="900" spc="-40" dirty="0">
                <a:latin typeface="Calibri"/>
                <a:cs typeface="Calibri"/>
              </a:rPr>
              <a:t> </a:t>
            </a:r>
            <a:r>
              <a:rPr sz="900" dirty="0">
                <a:latin typeface="Calibri"/>
                <a:cs typeface="Calibri"/>
              </a:rPr>
              <a:t>AAAE</a:t>
            </a:r>
            <a:r>
              <a:rPr sz="900" spc="-10" dirty="0">
                <a:latin typeface="Calibri"/>
                <a:cs typeface="Calibri"/>
              </a:rPr>
              <a:t> </a:t>
            </a:r>
            <a:r>
              <a:rPr sz="900" dirty="0">
                <a:latin typeface="Calibri"/>
                <a:cs typeface="Calibri"/>
              </a:rPr>
              <a:t>Staff</a:t>
            </a:r>
            <a:r>
              <a:rPr sz="900" spc="-35" dirty="0">
                <a:latin typeface="Calibri"/>
                <a:cs typeface="Calibri"/>
              </a:rPr>
              <a:t> </a:t>
            </a:r>
            <a:r>
              <a:rPr sz="900" dirty="0">
                <a:latin typeface="Calibri"/>
                <a:cs typeface="Calibri"/>
              </a:rPr>
              <a:t>will</a:t>
            </a:r>
            <a:r>
              <a:rPr sz="900" spc="-20" dirty="0">
                <a:latin typeface="Calibri"/>
                <a:cs typeface="Calibri"/>
              </a:rPr>
              <a:t> </a:t>
            </a:r>
            <a:r>
              <a:rPr sz="900" dirty="0">
                <a:latin typeface="Calibri"/>
                <a:cs typeface="Calibri"/>
              </a:rPr>
              <a:t>supply</a:t>
            </a:r>
            <a:r>
              <a:rPr sz="900" spc="5" dirty="0">
                <a:latin typeface="Calibri"/>
                <a:cs typeface="Calibri"/>
              </a:rPr>
              <a:t> </a:t>
            </a:r>
            <a:r>
              <a:rPr sz="900" dirty="0">
                <a:latin typeface="Calibri"/>
                <a:cs typeface="Calibri"/>
              </a:rPr>
              <a:t>a</a:t>
            </a:r>
            <a:r>
              <a:rPr sz="900" spc="-35" dirty="0">
                <a:latin typeface="Calibri"/>
                <a:cs typeface="Calibri"/>
              </a:rPr>
              <a:t> </a:t>
            </a:r>
            <a:r>
              <a:rPr sz="900" dirty="0">
                <a:latin typeface="Calibri"/>
                <a:cs typeface="Calibri"/>
              </a:rPr>
              <a:t>secure</a:t>
            </a:r>
            <a:r>
              <a:rPr sz="900" spc="-20" dirty="0">
                <a:latin typeface="Calibri"/>
                <a:cs typeface="Calibri"/>
              </a:rPr>
              <a:t> </a:t>
            </a:r>
            <a:r>
              <a:rPr sz="900" dirty="0">
                <a:latin typeface="Calibri"/>
                <a:cs typeface="Calibri"/>
              </a:rPr>
              <a:t>payment</a:t>
            </a:r>
            <a:r>
              <a:rPr sz="900" spc="-15" dirty="0">
                <a:latin typeface="Calibri"/>
                <a:cs typeface="Calibri"/>
              </a:rPr>
              <a:t> </a:t>
            </a:r>
            <a:r>
              <a:rPr sz="900" dirty="0">
                <a:latin typeface="Calibri"/>
                <a:cs typeface="Calibri"/>
              </a:rPr>
              <a:t>link</a:t>
            </a:r>
            <a:r>
              <a:rPr sz="900" spc="-5" dirty="0">
                <a:latin typeface="Calibri"/>
                <a:cs typeface="Calibri"/>
              </a:rPr>
              <a:t> </a:t>
            </a:r>
            <a:r>
              <a:rPr sz="900" dirty="0">
                <a:latin typeface="Calibri"/>
                <a:cs typeface="Calibri"/>
              </a:rPr>
              <a:t>for</a:t>
            </a:r>
            <a:r>
              <a:rPr sz="900" spc="-30" dirty="0">
                <a:latin typeface="Calibri"/>
                <a:cs typeface="Calibri"/>
              </a:rPr>
              <a:t> </a:t>
            </a:r>
            <a:r>
              <a:rPr sz="900" dirty="0">
                <a:latin typeface="Calibri"/>
                <a:cs typeface="Calibri"/>
              </a:rPr>
              <a:t>credit</a:t>
            </a:r>
            <a:r>
              <a:rPr sz="900" spc="-30" dirty="0">
                <a:latin typeface="Calibri"/>
                <a:cs typeface="Calibri"/>
              </a:rPr>
              <a:t> </a:t>
            </a:r>
            <a:r>
              <a:rPr sz="900" spc="-20" dirty="0">
                <a:latin typeface="Calibri"/>
                <a:cs typeface="Calibri"/>
              </a:rPr>
              <a:t>card</a:t>
            </a:r>
            <a:r>
              <a:rPr sz="900" spc="500" dirty="0">
                <a:latin typeface="Calibri"/>
                <a:cs typeface="Calibri"/>
              </a:rPr>
              <a:t> </a:t>
            </a:r>
            <a:r>
              <a:rPr sz="900" spc="-10" dirty="0">
                <a:latin typeface="Calibri"/>
                <a:cs typeface="Calibri"/>
              </a:rPr>
              <a:t>transactions.</a:t>
            </a:r>
            <a:endParaRPr sz="900">
              <a:latin typeface="Calibri"/>
              <a:cs typeface="Calibri"/>
            </a:endParaRPr>
          </a:p>
          <a:p>
            <a:pPr marL="91440" marR="97790">
              <a:lnSpc>
                <a:spcPct val="100000"/>
              </a:lnSpc>
              <a:spcBef>
                <a:spcPts val="720"/>
              </a:spcBef>
            </a:pPr>
            <a:r>
              <a:rPr sz="900" i="1" spc="-10" dirty="0">
                <a:latin typeface="Calibri"/>
                <a:cs typeface="Calibri"/>
              </a:rPr>
              <a:t>Photocopies</a:t>
            </a:r>
            <a:r>
              <a:rPr sz="900" i="1" spc="-20" dirty="0">
                <a:latin typeface="Calibri"/>
                <a:cs typeface="Calibri"/>
              </a:rPr>
              <a:t> </a:t>
            </a:r>
            <a:r>
              <a:rPr sz="900" i="1" dirty="0">
                <a:latin typeface="Calibri"/>
                <a:cs typeface="Calibri"/>
              </a:rPr>
              <a:t>of</a:t>
            </a:r>
            <a:r>
              <a:rPr sz="900" i="1" spc="-5" dirty="0">
                <a:latin typeface="Calibri"/>
                <a:cs typeface="Calibri"/>
              </a:rPr>
              <a:t> </a:t>
            </a:r>
            <a:r>
              <a:rPr sz="900" i="1" dirty="0">
                <a:latin typeface="Calibri"/>
                <a:cs typeface="Calibri"/>
              </a:rPr>
              <a:t>this</a:t>
            </a:r>
            <a:r>
              <a:rPr sz="900" i="1" spc="-20" dirty="0">
                <a:latin typeface="Calibri"/>
                <a:cs typeface="Calibri"/>
              </a:rPr>
              <a:t> </a:t>
            </a:r>
            <a:r>
              <a:rPr sz="900" i="1" dirty="0">
                <a:latin typeface="Calibri"/>
                <a:cs typeface="Calibri"/>
              </a:rPr>
              <a:t>form</a:t>
            </a:r>
            <a:r>
              <a:rPr sz="900" i="1" spc="-15" dirty="0">
                <a:latin typeface="Calibri"/>
                <a:cs typeface="Calibri"/>
              </a:rPr>
              <a:t> </a:t>
            </a:r>
            <a:r>
              <a:rPr sz="900" i="1" dirty="0">
                <a:latin typeface="Calibri"/>
                <a:cs typeface="Calibri"/>
              </a:rPr>
              <a:t>will</a:t>
            </a:r>
            <a:r>
              <a:rPr sz="900" i="1" spc="-5" dirty="0">
                <a:latin typeface="Calibri"/>
                <a:cs typeface="Calibri"/>
              </a:rPr>
              <a:t> </a:t>
            </a:r>
            <a:r>
              <a:rPr sz="900" i="1" dirty="0">
                <a:latin typeface="Calibri"/>
                <a:cs typeface="Calibri"/>
              </a:rPr>
              <a:t>be</a:t>
            </a:r>
            <a:r>
              <a:rPr sz="900" i="1" spc="-25" dirty="0">
                <a:latin typeface="Calibri"/>
                <a:cs typeface="Calibri"/>
              </a:rPr>
              <a:t> </a:t>
            </a:r>
            <a:r>
              <a:rPr sz="900" i="1" dirty="0">
                <a:latin typeface="Calibri"/>
                <a:cs typeface="Calibri"/>
              </a:rPr>
              <a:t>accepted.</a:t>
            </a:r>
            <a:r>
              <a:rPr sz="900" i="1" spc="-45" dirty="0">
                <a:latin typeface="Calibri"/>
                <a:cs typeface="Calibri"/>
              </a:rPr>
              <a:t> </a:t>
            </a:r>
            <a:r>
              <a:rPr sz="900" i="1" dirty="0">
                <a:latin typeface="Calibri"/>
                <a:cs typeface="Calibri"/>
              </a:rPr>
              <a:t>AAAE</a:t>
            </a:r>
            <a:r>
              <a:rPr sz="900" i="1" spc="10" dirty="0">
                <a:latin typeface="Calibri"/>
                <a:cs typeface="Calibri"/>
              </a:rPr>
              <a:t> </a:t>
            </a:r>
            <a:r>
              <a:rPr sz="900" i="1" dirty="0">
                <a:latin typeface="Calibri"/>
                <a:cs typeface="Calibri"/>
              </a:rPr>
              <a:t>accepts</a:t>
            </a:r>
            <a:r>
              <a:rPr sz="900" i="1" spc="-40" dirty="0">
                <a:latin typeface="Calibri"/>
                <a:cs typeface="Calibri"/>
              </a:rPr>
              <a:t> </a:t>
            </a:r>
            <a:r>
              <a:rPr sz="900" i="1" dirty="0">
                <a:latin typeface="Calibri"/>
                <a:cs typeface="Calibri"/>
              </a:rPr>
              <a:t>registration</a:t>
            </a:r>
            <a:r>
              <a:rPr sz="900" i="1" spc="-10" dirty="0">
                <a:latin typeface="Calibri"/>
                <a:cs typeface="Calibri"/>
              </a:rPr>
              <a:t> </a:t>
            </a:r>
            <a:r>
              <a:rPr sz="900" i="1" dirty="0">
                <a:latin typeface="Calibri"/>
                <a:cs typeface="Calibri"/>
              </a:rPr>
              <a:t>regardless</a:t>
            </a:r>
            <a:r>
              <a:rPr sz="900" i="1" spc="-25" dirty="0">
                <a:latin typeface="Calibri"/>
                <a:cs typeface="Calibri"/>
              </a:rPr>
              <a:t> of</a:t>
            </a:r>
            <a:r>
              <a:rPr sz="900" i="1" spc="500" dirty="0">
                <a:latin typeface="Calibri"/>
                <a:cs typeface="Calibri"/>
              </a:rPr>
              <a:t> </a:t>
            </a:r>
            <a:r>
              <a:rPr sz="900" i="1" dirty="0">
                <a:latin typeface="Calibri"/>
                <a:cs typeface="Calibri"/>
              </a:rPr>
              <a:t>race,</a:t>
            </a:r>
            <a:r>
              <a:rPr sz="900" i="1" spc="-25" dirty="0">
                <a:latin typeface="Calibri"/>
                <a:cs typeface="Calibri"/>
              </a:rPr>
              <a:t> </a:t>
            </a:r>
            <a:r>
              <a:rPr sz="900" i="1" dirty="0">
                <a:latin typeface="Calibri"/>
                <a:cs typeface="Calibri"/>
              </a:rPr>
              <a:t>religion,</a:t>
            </a:r>
            <a:r>
              <a:rPr sz="900" i="1" spc="-10" dirty="0">
                <a:latin typeface="Calibri"/>
                <a:cs typeface="Calibri"/>
              </a:rPr>
              <a:t> </a:t>
            </a:r>
            <a:r>
              <a:rPr sz="900" i="1" dirty="0">
                <a:latin typeface="Calibri"/>
                <a:cs typeface="Calibri"/>
              </a:rPr>
              <a:t>sexual</a:t>
            </a:r>
            <a:r>
              <a:rPr sz="900" i="1" spc="-15" dirty="0">
                <a:latin typeface="Calibri"/>
                <a:cs typeface="Calibri"/>
              </a:rPr>
              <a:t> </a:t>
            </a:r>
            <a:r>
              <a:rPr sz="900" i="1" spc="-10" dirty="0">
                <a:latin typeface="Calibri"/>
                <a:cs typeface="Calibri"/>
              </a:rPr>
              <a:t>orientation,</a:t>
            </a:r>
            <a:r>
              <a:rPr sz="900" i="1" spc="-15" dirty="0">
                <a:latin typeface="Calibri"/>
                <a:cs typeface="Calibri"/>
              </a:rPr>
              <a:t> </a:t>
            </a:r>
            <a:r>
              <a:rPr sz="900" i="1" dirty="0">
                <a:latin typeface="Calibri"/>
                <a:cs typeface="Calibri"/>
              </a:rPr>
              <a:t>sex,</a:t>
            </a:r>
            <a:r>
              <a:rPr sz="900" i="1" spc="-20" dirty="0">
                <a:latin typeface="Calibri"/>
                <a:cs typeface="Calibri"/>
              </a:rPr>
              <a:t> </a:t>
            </a:r>
            <a:r>
              <a:rPr sz="900" i="1" dirty="0">
                <a:latin typeface="Calibri"/>
                <a:cs typeface="Calibri"/>
              </a:rPr>
              <a:t>physical</a:t>
            </a:r>
            <a:r>
              <a:rPr sz="900" i="1" spc="-25" dirty="0">
                <a:latin typeface="Calibri"/>
                <a:cs typeface="Calibri"/>
              </a:rPr>
              <a:t> </a:t>
            </a:r>
            <a:r>
              <a:rPr sz="900" i="1" dirty="0">
                <a:latin typeface="Calibri"/>
                <a:cs typeface="Calibri"/>
              </a:rPr>
              <a:t>disability</a:t>
            </a:r>
            <a:r>
              <a:rPr sz="900" i="1" spc="5" dirty="0">
                <a:latin typeface="Calibri"/>
                <a:cs typeface="Calibri"/>
              </a:rPr>
              <a:t> </a:t>
            </a:r>
            <a:r>
              <a:rPr sz="900" i="1" dirty="0">
                <a:latin typeface="Calibri"/>
                <a:cs typeface="Calibri"/>
              </a:rPr>
              <a:t>and</a:t>
            </a:r>
            <a:r>
              <a:rPr sz="900" i="1" spc="-30" dirty="0">
                <a:latin typeface="Calibri"/>
                <a:cs typeface="Calibri"/>
              </a:rPr>
              <a:t> </a:t>
            </a:r>
            <a:r>
              <a:rPr sz="900" i="1" dirty="0">
                <a:latin typeface="Calibri"/>
                <a:cs typeface="Calibri"/>
              </a:rPr>
              <a:t>national</a:t>
            </a:r>
            <a:r>
              <a:rPr sz="900" i="1" spc="-20" dirty="0">
                <a:latin typeface="Calibri"/>
                <a:cs typeface="Calibri"/>
              </a:rPr>
              <a:t> </a:t>
            </a:r>
            <a:r>
              <a:rPr sz="900" i="1" dirty="0">
                <a:latin typeface="Calibri"/>
                <a:cs typeface="Calibri"/>
              </a:rPr>
              <a:t>or</a:t>
            </a:r>
            <a:r>
              <a:rPr sz="900" i="1" spc="-10" dirty="0">
                <a:latin typeface="Calibri"/>
                <a:cs typeface="Calibri"/>
              </a:rPr>
              <a:t> ethnic</a:t>
            </a:r>
            <a:r>
              <a:rPr sz="900" i="1" spc="500" dirty="0">
                <a:latin typeface="Calibri"/>
                <a:cs typeface="Calibri"/>
              </a:rPr>
              <a:t> </a:t>
            </a:r>
            <a:r>
              <a:rPr sz="900" i="1" dirty="0">
                <a:latin typeface="Calibri"/>
                <a:cs typeface="Calibri"/>
              </a:rPr>
              <a:t>origin.</a:t>
            </a:r>
            <a:r>
              <a:rPr sz="900" i="1" spc="-20" dirty="0">
                <a:latin typeface="Calibri"/>
                <a:cs typeface="Calibri"/>
              </a:rPr>
              <a:t> </a:t>
            </a:r>
            <a:r>
              <a:rPr sz="900" i="1" dirty="0">
                <a:latin typeface="Calibri"/>
                <a:cs typeface="Calibri"/>
              </a:rPr>
              <a:t>This</a:t>
            </a:r>
            <a:r>
              <a:rPr sz="900" i="1" spc="-20" dirty="0">
                <a:latin typeface="Calibri"/>
                <a:cs typeface="Calibri"/>
              </a:rPr>
              <a:t> </a:t>
            </a:r>
            <a:r>
              <a:rPr sz="900" i="1" dirty="0">
                <a:latin typeface="Calibri"/>
                <a:cs typeface="Calibri"/>
              </a:rPr>
              <a:t>includes</a:t>
            </a:r>
            <a:r>
              <a:rPr sz="900" i="1" spc="-25" dirty="0">
                <a:latin typeface="Calibri"/>
                <a:cs typeface="Calibri"/>
              </a:rPr>
              <a:t> </a:t>
            </a:r>
            <a:r>
              <a:rPr sz="900" i="1" dirty="0">
                <a:latin typeface="Calibri"/>
                <a:cs typeface="Calibri"/>
              </a:rPr>
              <a:t>but</a:t>
            </a:r>
            <a:r>
              <a:rPr sz="900" i="1" spc="-40" dirty="0">
                <a:latin typeface="Calibri"/>
                <a:cs typeface="Calibri"/>
              </a:rPr>
              <a:t> </a:t>
            </a:r>
            <a:r>
              <a:rPr sz="900" i="1" dirty="0">
                <a:latin typeface="Calibri"/>
                <a:cs typeface="Calibri"/>
              </a:rPr>
              <a:t>is</a:t>
            </a:r>
            <a:r>
              <a:rPr sz="900" i="1" spc="-5" dirty="0">
                <a:latin typeface="Calibri"/>
                <a:cs typeface="Calibri"/>
              </a:rPr>
              <a:t> </a:t>
            </a:r>
            <a:r>
              <a:rPr sz="900" i="1" dirty="0">
                <a:latin typeface="Calibri"/>
                <a:cs typeface="Calibri"/>
              </a:rPr>
              <a:t>not</a:t>
            </a:r>
            <a:r>
              <a:rPr sz="900" i="1" spc="-25" dirty="0">
                <a:latin typeface="Calibri"/>
                <a:cs typeface="Calibri"/>
              </a:rPr>
              <a:t> </a:t>
            </a:r>
            <a:r>
              <a:rPr sz="900" i="1" dirty="0">
                <a:latin typeface="Calibri"/>
                <a:cs typeface="Calibri"/>
              </a:rPr>
              <a:t>limited</a:t>
            </a:r>
            <a:r>
              <a:rPr sz="900" i="1" spc="-5" dirty="0">
                <a:latin typeface="Calibri"/>
                <a:cs typeface="Calibri"/>
              </a:rPr>
              <a:t> </a:t>
            </a:r>
            <a:r>
              <a:rPr sz="900" i="1" dirty="0">
                <a:latin typeface="Calibri"/>
                <a:cs typeface="Calibri"/>
              </a:rPr>
              <a:t>to</a:t>
            </a:r>
            <a:r>
              <a:rPr sz="900" i="1" spc="-20" dirty="0">
                <a:latin typeface="Calibri"/>
                <a:cs typeface="Calibri"/>
              </a:rPr>
              <a:t> </a:t>
            </a:r>
            <a:r>
              <a:rPr sz="900" i="1" dirty="0">
                <a:latin typeface="Calibri"/>
                <a:cs typeface="Calibri"/>
              </a:rPr>
              <a:t>admissions,</a:t>
            </a:r>
            <a:r>
              <a:rPr sz="900" i="1" spc="-5" dirty="0">
                <a:latin typeface="Calibri"/>
                <a:cs typeface="Calibri"/>
              </a:rPr>
              <a:t> </a:t>
            </a:r>
            <a:r>
              <a:rPr sz="900" i="1" dirty="0">
                <a:latin typeface="Calibri"/>
                <a:cs typeface="Calibri"/>
              </a:rPr>
              <a:t>employment</a:t>
            </a:r>
            <a:r>
              <a:rPr sz="900" i="1" spc="-30" dirty="0">
                <a:latin typeface="Calibri"/>
                <a:cs typeface="Calibri"/>
              </a:rPr>
              <a:t> </a:t>
            </a:r>
            <a:r>
              <a:rPr sz="900" i="1" dirty="0">
                <a:latin typeface="Calibri"/>
                <a:cs typeface="Calibri"/>
              </a:rPr>
              <a:t>and</a:t>
            </a:r>
            <a:r>
              <a:rPr sz="900" i="1" spc="-35" dirty="0">
                <a:latin typeface="Calibri"/>
                <a:cs typeface="Calibri"/>
              </a:rPr>
              <a:t> </a:t>
            </a:r>
            <a:r>
              <a:rPr sz="900" i="1" spc="-10" dirty="0">
                <a:latin typeface="Calibri"/>
                <a:cs typeface="Calibri"/>
              </a:rPr>
              <a:t>educational</a:t>
            </a:r>
            <a:r>
              <a:rPr sz="900" i="1" spc="500" dirty="0">
                <a:latin typeface="Calibri"/>
                <a:cs typeface="Calibri"/>
              </a:rPr>
              <a:t> </a:t>
            </a:r>
            <a:r>
              <a:rPr sz="900" i="1" spc="-10" dirty="0">
                <a:latin typeface="Calibri"/>
                <a:cs typeface="Calibri"/>
              </a:rPr>
              <a:t>services.</a:t>
            </a:r>
            <a:endParaRPr sz="900">
              <a:latin typeface="Calibri"/>
              <a:cs typeface="Calibri"/>
            </a:endParaRPr>
          </a:p>
        </p:txBody>
      </p:sp>
      <p:pic>
        <p:nvPicPr>
          <p:cNvPr id="20" name="object 20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93133" y="81860"/>
            <a:ext cx="7589401" cy="1817461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</TotalTime>
  <Words>474</Words>
  <Application>Microsoft Office PowerPoint</Application>
  <PresentationFormat>Custom</PresentationFormat>
  <Paragraphs>43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Calibri</vt:lpstr>
      <vt:lpstr>Wingdings</vt:lpstr>
      <vt:lpstr>Office Theme</vt:lpstr>
      <vt:lpstr>PowerPoint Presentation</vt:lpstr>
    </vt:vector>
  </TitlesOfParts>
  <Company>AAAE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Nafisa Sabu</dc:creator>
  <cp:lastModifiedBy>Sarah Pilli</cp:lastModifiedBy>
  <cp:revision>2</cp:revision>
  <dcterms:created xsi:type="dcterms:W3CDTF">2026-07-02T17:51:43Z</dcterms:created>
  <dcterms:modified xsi:type="dcterms:W3CDTF">2026-08-12T16:36:59Z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2026-06-12T00:00:00Z</vt:filetime>
  </property>
  <property fmtid="{D5CDD505-2E9C-101B-9397-08002B2CF9AE}" pid="3" name="Creator">
    <vt:lpwstr>Acrobat PDFMaker 26 for PowerPoint</vt:lpwstr>
  </property>
  <property fmtid="{D5CDD505-2E9C-101B-9397-08002B2CF9AE}" pid="4" name="LastSaved">
    <vt:filetime>2026-07-02T00:00:00Z</vt:filetime>
  </property>
  <property fmtid="{D5CDD505-2E9C-101B-9397-08002B2CF9AE}" pid="5" name="Producer">
    <vt:lpwstr>Adobe PDF Library 26.1.158</vt:lpwstr>
  </property>
</Properties>
</file>