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7772400" cy="10058400"/>
  <p:notesSz cx="7772400" cy="10058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742" y="6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8620" y="402336"/>
            <a:ext cx="6995160" cy="16093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6/25/2025</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sarah.pilli@aaae.org" TargetMode="External"/><Relationship Id="rId1" Type="http://schemas.openxmlformats.org/officeDocument/2006/relationships/slideLayout" Target="../slideLayouts/slideLayout5.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8234" y="9121902"/>
            <a:ext cx="7007859" cy="646430"/>
          </a:xfrm>
          <a:prstGeom prst="rect">
            <a:avLst/>
          </a:prstGeom>
          <a:solidFill>
            <a:srgbClr val="1F467A"/>
          </a:solidFill>
          <a:ln w="25400">
            <a:solidFill>
              <a:srgbClr val="000000"/>
            </a:solidFill>
          </a:ln>
        </p:spPr>
        <p:txBody>
          <a:bodyPr vert="horz" wrap="square" lIns="0" tIns="18415" rIns="0" bIns="0" rtlCol="0">
            <a:spAutoFit/>
          </a:bodyPr>
          <a:lstStyle/>
          <a:p>
            <a:pPr marL="6350" algn="ctr">
              <a:lnSpc>
                <a:spcPct val="100000"/>
              </a:lnSpc>
              <a:spcBef>
                <a:spcPts val="145"/>
              </a:spcBef>
            </a:pPr>
            <a:r>
              <a:rPr sz="1200" b="1" spc="-10" dirty="0">
                <a:solidFill>
                  <a:srgbClr val="FFFFFF"/>
                </a:solidFill>
                <a:latin typeface="Calibri"/>
                <a:cs typeface="Calibri"/>
              </a:rPr>
              <a:t>QUESTIONS?</a:t>
            </a:r>
            <a:endParaRPr sz="1200">
              <a:latin typeface="Calibri"/>
              <a:cs typeface="Calibri"/>
            </a:endParaRPr>
          </a:p>
          <a:p>
            <a:pPr marL="14604" algn="ctr">
              <a:lnSpc>
                <a:spcPct val="100000"/>
              </a:lnSpc>
            </a:pPr>
            <a:r>
              <a:rPr sz="1200" dirty="0">
                <a:solidFill>
                  <a:srgbClr val="FFFFFF"/>
                </a:solidFill>
                <a:latin typeface="Calibri"/>
                <a:cs typeface="Calibri"/>
              </a:rPr>
              <a:t>Please</a:t>
            </a:r>
            <a:r>
              <a:rPr sz="1200" spc="-15" dirty="0">
                <a:solidFill>
                  <a:srgbClr val="FFFFFF"/>
                </a:solidFill>
                <a:latin typeface="Calibri"/>
                <a:cs typeface="Calibri"/>
              </a:rPr>
              <a:t> </a:t>
            </a:r>
            <a:r>
              <a:rPr sz="1200" dirty="0">
                <a:solidFill>
                  <a:srgbClr val="FFFFFF"/>
                </a:solidFill>
                <a:latin typeface="Calibri"/>
                <a:cs typeface="Calibri"/>
              </a:rPr>
              <a:t>visit</a:t>
            </a:r>
            <a:r>
              <a:rPr sz="1200" spc="-15" dirty="0">
                <a:solidFill>
                  <a:srgbClr val="FFFFFF"/>
                </a:solidFill>
                <a:latin typeface="Calibri"/>
                <a:cs typeface="Calibri"/>
              </a:rPr>
              <a:t> </a:t>
            </a:r>
            <a:r>
              <a:rPr sz="1200" dirty="0">
                <a:solidFill>
                  <a:srgbClr val="FFFFFF"/>
                </a:solidFill>
                <a:latin typeface="Calibri"/>
                <a:cs typeface="Calibri"/>
              </a:rPr>
              <a:t>the</a:t>
            </a:r>
            <a:r>
              <a:rPr sz="1200" spc="-70" dirty="0">
                <a:solidFill>
                  <a:srgbClr val="FFFFFF"/>
                </a:solidFill>
                <a:latin typeface="Calibri"/>
                <a:cs typeface="Calibri"/>
              </a:rPr>
              <a:t> </a:t>
            </a:r>
            <a:r>
              <a:rPr sz="1200" dirty="0">
                <a:solidFill>
                  <a:srgbClr val="FFFFFF"/>
                </a:solidFill>
                <a:latin typeface="Calibri"/>
                <a:cs typeface="Calibri"/>
              </a:rPr>
              <a:t>event</a:t>
            </a:r>
            <a:r>
              <a:rPr sz="1200" spc="-50" dirty="0">
                <a:solidFill>
                  <a:srgbClr val="FFFFFF"/>
                </a:solidFill>
                <a:latin typeface="Calibri"/>
                <a:cs typeface="Calibri"/>
              </a:rPr>
              <a:t> </a:t>
            </a:r>
            <a:r>
              <a:rPr sz="1200" dirty="0">
                <a:solidFill>
                  <a:srgbClr val="FFFFFF"/>
                </a:solidFill>
                <a:latin typeface="Calibri"/>
                <a:cs typeface="Calibri"/>
              </a:rPr>
              <a:t>website</a:t>
            </a:r>
            <a:r>
              <a:rPr sz="1200" spc="-5" dirty="0">
                <a:solidFill>
                  <a:srgbClr val="FFFFFF"/>
                </a:solidFill>
                <a:latin typeface="Calibri"/>
                <a:cs typeface="Calibri"/>
              </a:rPr>
              <a:t> </a:t>
            </a:r>
            <a:r>
              <a:rPr sz="1200" dirty="0">
                <a:solidFill>
                  <a:srgbClr val="FFFFFF"/>
                </a:solidFill>
                <a:latin typeface="Calibri"/>
                <a:cs typeface="Calibri"/>
              </a:rPr>
              <a:t>for</a:t>
            </a:r>
            <a:r>
              <a:rPr sz="1200" spc="-55" dirty="0">
                <a:solidFill>
                  <a:srgbClr val="FFFFFF"/>
                </a:solidFill>
                <a:latin typeface="Calibri"/>
                <a:cs typeface="Calibri"/>
              </a:rPr>
              <a:t> </a:t>
            </a:r>
            <a:r>
              <a:rPr sz="1200" dirty="0">
                <a:solidFill>
                  <a:srgbClr val="FFFFFF"/>
                </a:solidFill>
                <a:latin typeface="Calibri"/>
                <a:cs typeface="Calibri"/>
              </a:rPr>
              <a:t>more</a:t>
            </a:r>
            <a:r>
              <a:rPr sz="1200" spc="-25" dirty="0">
                <a:solidFill>
                  <a:srgbClr val="FFFFFF"/>
                </a:solidFill>
                <a:latin typeface="Calibri"/>
                <a:cs typeface="Calibri"/>
              </a:rPr>
              <a:t> </a:t>
            </a:r>
            <a:r>
              <a:rPr sz="1200" spc="-20" dirty="0">
                <a:solidFill>
                  <a:srgbClr val="FFFFFF"/>
                </a:solidFill>
                <a:latin typeface="Calibri"/>
                <a:cs typeface="Calibri"/>
              </a:rPr>
              <a:t>information,</a:t>
            </a:r>
            <a:r>
              <a:rPr sz="1200" spc="-114" dirty="0">
                <a:solidFill>
                  <a:srgbClr val="FFFFFF"/>
                </a:solidFill>
                <a:latin typeface="Calibri"/>
                <a:cs typeface="Calibri"/>
              </a:rPr>
              <a:t> </a:t>
            </a:r>
            <a:r>
              <a:rPr sz="1200" dirty="0">
                <a:solidFill>
                  <a:srgbClr val="FFFFFF"/>
                </a:solidFill>
                <a:latin typeface="Calibri"/>
                <a:cs typeface="Calibri"/>
              </a:rPr>
              <a:t>or</a:t>
            </a:r>
            <a:r>
              <a:rPr sz="1200" spc="-20" dirty="0">
                <a:solidFill>
                  <a:srgbClr val="FFFFFF"/>
                </a:solidFill>
                <a:latin typeface="Calibri"/>
                <a:cs typeface="Calibri"/>
              </a:rPr>
              <a:t> </a:t>
            </a:r>
            <a:r>
              <a:rPr sz="1200" dirty="0">
                <a:solidFill>
                  <a:srgbClr val="FFFFFF"/>
                </a:solidFill>
                <a:latin typeface="Calibri"/>
                <a:cs typeface="Calibri"/>
              </a:rPr>
              <a:t>contact</a:t>
            </a:r>
            <a:r>
              <a:rPr sz="1200" spc="-25" dirty="0">
                <a:solidFill>
                  <a:srgbClr val="FFFFFF"/>
                </a:solidFill>
                <a:latin typeface="Calibri"/>
                <a:cs typeface="Calibri"/>
              </a:rPr>
              <a:t> </a:t>
            </a:r>
            <a:r>
              <a:rPr sz="1200" spc="-10" dirty="0">
                <a:solidFill>
                  <a:srgbClr val="FFFFFF"/>
                </a:solidFill>
                <a:latin typeface="Calibri"/>
                <a:cs typeface="Calibri"/>
              </a:rPr>
              <a:t>Sarah</a:t>
            </a:r>
            <a:r>
              <a:rPr sz="1200" spc="-65" dirty="0">
                <a:solidFill>
                  <a:srgbClr val="FFFFFF"/>
                </a:solidFill>
                <a:latin typeface="Calibri"/>
                <a:cs typeface="Calibri"/>
              </a:rPr>
              <a:t> </a:t>
            </a:r>
            <a:r>
              <a:rPr sz="1200" dirty="0">
                <a:solidFill>
                  <a:srgbClr val="FFFFFF"/>
                </a:solidFill>
                <a:latin typeface="Calibri"/>
                <a:cs typeface="Calibri"/>
              </a:rPr>
              <a:t>Pilli,</a:t>
            </a:r>
            <a:r>
              <a:rPr sz="1200" spc="-15" dirty="0">
                <a:solidFill>
                  <a:srgbClr val="FFFFFF"/>
                </a:solidFill>
                <a:latin typeface="Calibri"/>
                <a:cs typeface="Calibri"/>
              </a:rPr>
              <a:t> </a:t>
            </a:r>
            <a:r>
              <a:rPr sz="1200" dirty="0">
                <a:solidFill>
                  <a:srgbClr val="FFFFFF"/>
                </a:solidFill>
                <a:latin typeface="Calibri"/>
                <a:cs typeface="Calibri"/>
              </a:rPr>
              <a:t>AAAE,</a:t>
            </a:r>
            <a:r>
              <a:rPr sz="1200" spc="25" dirty="0">
                <a:solidFill>
                  <a:srgbClr val="FFFFFF"/>
                </a:solidFill>
                <a:latin typeface="Calibri"/>
                <a:cs typeface="Calibri"/>
              </a:rPr>
              <a:t> </a:t>
            </a:r>
            <a:r>
              <a:rPr sz="1200" dirty="0">
                <a:solidFill>
                  <a:srgbClr val="FFFFFF"/>
                </a:solidFill>
                <a:latin typeface="Calibri"/>
                <a:cs typeface="Calibri"/>
              </a:rPr>
              <a:t>at</a:t>
            </a:r>
            <a:r>
              <a:rPr sz="1200" spc="-40" dirty="0">
                <a:solidFill>
                  <a:srgbClr val="FFFFFF"/>
                </a:solidFill>
                <a:latin typeface="Calibri"/>
                <a:cs typeface="Calibri"/>
              </a:rPr>
              <a:t> </a:t>
            </a:r>
            <a:r>
              <a:rPr sz="1200" spc="-10" dirty="0">
                <a:solidFill>
                  <a:srgbClr val="FFFFFF"/>
                </a:solidFill>
                <a:latin typeface="Calibri"/>
                <a:cs typeface="Calibri"/>
              </a:rPr>
              <a:t>703.797.2542</a:t>
            </a:r>
            <a:endParaRPr sz="1200">
              <a:latin typeface="Calibri"/>
              <a:cs typeface="Calibri"/>
            </a:endParaRPr>
          </a:p>
          <a:p>
            <a:pPr marL="15240" algn="ctr">
              <a:lnSpc>
                <a:spcPct val="100000"/>
              </a:lnSpc>
              <a:spcBef>
                <a:spcPts val="5"/>
              </a:spcBef>
            </a:pPr>
            <a:r>
              <a:rPr sz="1200" dirty="0">
                <a:solidFill>
                  <a:srgbClr val="FFFFFF"/>
                </a:solidFill>
                <a:latin typeface="Calibri"/>
                <a:cs typeface="Calibri"/>
              </a:rPr>
              <a:t>or </a:t>
            </a:r>
            <a:r>
              <a:rPr sz="1200" u="sng" spc="-25" dirty="0">
                <a:solidFill>
                  <a:srgbClr val="0000FF"/>
                </a:solidFill>
                <a:uFill>
                  <a:solidFill>
                    <a:srgbClr val="FFFF00"/>
                  </a:solidFill>
                </a:uFill>
                <a:latin typeface="Calibri"/>
                <a:cs typeface="Calibri"/>
                <a:hlinkClick r:id="rId2"/>
              </a:rPr>
              <a:t>sarah.pilli@aaae.org</a:t>
            </a:r>
            <a:r>
              <a:rPr sz="1200" spc="-40" dirty="0">
                <a:solidFill>
                  <a:srgbClr val="0000FF"/>
                </a:solidFill>
                <a:latin typeface="Calibri"/>
                <a:cs typeface="Calibri"/>
              </a:rPr>
              <a:t> </a:t>
            </a:r>
            <a:r>
              <a:rPr sz="1200" dirty="0">
                <a:solidFill>
                  <a:srgbClr val="FFFFFF"/>
                </a:solidFill>
                <a:latin typeface="Calibri"/>
                <a:cs typeface="Calibri"/>
              </a:rPr>
              <a:t>with</a:t>
            </a:r>
            <a:r>
              <a:rPr sz="1200" spc="25" dirty="0">
                <a:solidFill>
                  <a:srgbClr val="FFFFFF"/>
                </a:solidFill>
                <a:latin typeface="Calibri"/>
                <a:cs typeface="Calibri"/>
              </a:rPr>
              <a:t> </a:t>
            </a:r>
            <a:r>
              <a:rPr sz="1200" dirty="0">
                <a:solidFill>
                  <a:srgbClr val="FFFFFF"/>
                </a:solidFill>
                <a:latin typeface="Calibri"/>
                <a:cs typeface="Calibri"/>
              </a:rPr>
              <a:t>additional</a:t>
            </a:r>
            <a:r>
              <a:rPr sz="1200" spc="-85" dirty="0">
                <a:solidFill>
                  <a:srgbClr val="FFFFFF"/>
                </a:solidFill>
                <a:latin typeface="Calibri"/>
                <a:cs typeface="Calibri"/>
              </a:rPr>
              <a:t> </a:t>
            </a:r>
            <a:r>
              <a:rPr sz="1200" dirty="0">
                <a:solidFill>
                  <a:srgbClr val="FFFFFF"/>
                </a:solidFill>
                <a:latin typeface="Calibri"/>
                <a:cs typeface="Calibri"/>
              </a:rPr>
              <a:t>questions</a:t>
            </a:r>
            <a:r>
              <a:rPr sz="1200" spc="-30" dirty="0">
                <a:solidFill>
                  <a:srgbClr val="FFFFFF"/>
                </a:solidFill>
                <a:latin typeface="Calibri"/>
                <a:cs typeface="Calibri"/>
              </a:rPr>
              <a:t> </a:t>
            </a:r>
            <a:r>
              <a:rPr sz="1200" dirty="0">
                <a:solidFill>
                  <a:srgbClr val="FFFFFF"/>
                </a:solidFill>
                <a:latin typeface="Calibri"/>
                <a:cs typeface="Calibri"/>
              </a:rPr>
              <a:t>or to</a:t>
            </a:r>
            <a:r>
              <a:rPr sz="1200" spc="35" dirty="0">
                <a:solidFill>
                  <a:srgbClr val="FFFFFF"/>
                </a:solidFill>
                <a:latin typeface="Calibri"/>
                <a:cs typeface="Calibri"/>
              </a:rPr>
              <a:t> </a:t>
            </a:r>
            <a:r>
              <a:rPr sz="1200" dirty="0">
                <a:solidFill>
                  <a:srgbClr val="FFFFFF"/>
                </a:solidFill>
                <a:latin typeface="Calibri"/>
                <a:cs typeface="Calibri"/>
              </a:rPr>
              <a:t>submit your</a:t>
            </a:r>
            <a:r>
              <a:rPr sz="1200" spc="-30" dirty="0">
                <a:solidFill>
                  <a:srgbClr val="FFFFFF"/>
                </a:solidFill>
                <a:latin typeface="Calibri"/>
                <a:cs typeface="Calibri"/>
              </a:rPr>
              <a:t> </a:t>
            </a:r>
            <a:r>
              <a:rPr sz="1200" spc="-10" dirty="0">
                <a:solidFill>
                  <a:srgbClr val="FFFFFF"/>
                </a:solidFill>
                <a:latin typeface="Calibri"/>
                <a:cs typeface="Calibri"/>
              </a:rPr>
              <a:t>registration.</a:t>
            </a:r>
            <a:endParaRPr sz="1200">
              <a:latin typeface="Calibri"/>
              <a:cs typeface="Calibri"/>
            </a:endParaRPr>
          </a:p>
        </p:txBody>
      </p:sp>
      <p:sp>
        <p:nvSpPr>
          <p:cNvPr id="3" name="object 3"/>
          <p:cNvSpPr txBox="1"/>
          <p:nvPr/>
        </p:nvSpPr>
        <p:spPr>
          <a:xfrm>
            <a:off x="467055" y="7383017"/>
            <a:ext cx="6664959" cy="1306195"/>
          </a:xfrm>
          <a:prstGeom prst="rect">
            <a:avLst/>
          </a:prstGeom>
        </p:spPr>
        <p:txBody>
          <a:bodyPr vert="horz" wrap="square" lIns="0" tIns="12700" rIns="0" bIns="0" rtlCol="0">
            <a:spAutoFit/>
          </a:bodyPr>
          <a:lstStyle/>
          <a:p>
            <a:pPr marL="12700" marR="5080" indent="34925">
              <a:lnSpc>
                <a:spcPct val="100000"/>
              </a:lnSpc>
              <a:spcBef>
                <a:spcPts val="100"/>
              </a:spcBef>
            </a:pPr>
            <a:r>
              <a:rPr sz="1200" i="1" dirty="0">
                <a:latin typeface="Calibri"/>
                <a:cs typeface="Calibri"/>
              </a:rPr>
              <a:t>Please</a:t>
            </a:r>
            <a:r>
              <a:rPr sz="1200" i="1" spc="-70" dirty="0">
                <a:latin typeface="Calibri"/>
                <a:cs typeface="Calibri"/>
              </a:rPr>
              <a:t> </a:t>
            </a:r>
            <a:r>
              <a:rPr sz="1200" i="1" dirty="0">
                <a:latin typeface="Calibri"/>
                <a:cs typeface="Calibri"/>
              </a:rPr>
              <a:t>note</a:t>
            </a:r>
            <a:r>
              <a:rPr sz="1200" i="1" spc="-45" dirty="0">
                <a:latin typeface="Calibri"/>
                <a:cs typeface="Calibri"/>
              </a:rPr>
              <a:t> </a:t>
            </a:r>
            <a:r>
              <a:rPr sz="1200" i="1" dirty="0">
                <a:latin typeface="Calibri"/>
                <a:cs typeface="Calibri"/>
              </a:rPr>
              <a:t>that</a:t>
            </a:r>
            <a:r>
              <a:rPr sz="1200" i="1" spc="-50" dirty="0">
                <a:latin typeface="Calibri"/>
                <a:cs typeface="Calibri"/>
              </a:rPr>
              <a:t> </a:t>
            </a:r>
            <a:r>
              <a:rPr sz="1200" i="1" spc="-10" dirty="0">
                <a:latin typeface="Calibri"/>
                <a:cs typeface="Calibri"/>
              </a:rPr>
              <a:t>costs</a:t>
            </a:r>
            <a:r>
              <a:rPr sz="1200" i="1" spc="-90" dirty="0">
                <a:latin typeface="Calibri"/>
                <a:cs typeface="Calibri"/>
              </a:rPr>
              <a:t> </a:t>
            </a:r>
            <a:r>
              <a:rPr sz="1200" i="1" dirty="0">
                <a:latin typeface="Calibri"/>
                <a:cs typeface="Calibri"/>
              </a:rPr>
              <a:t>listed</a:t>
            </a:r>
            <a:r>
              <a:rPr sz="1200" i="1" spc="-80" dirty="0">
                <a:latin typeface="Calibri"/>
                <a:cs typeface="Calibri"/>
              </a:rPr>
              <a:t> </a:t>
            </a:r>
            <a:r>
              <a:rPr sz="1200" i="1" dirty="0">
                <a:latin typeface="Calibri"/>
                <a:cs typeface="Calibri"/>
              </a:rPr>
              <a:t>above</a:t>
            </a:r>
            <a:r>
              <a:rPr sz="1200" i="1" spc="-35" dirty="0">
                <a:latin typeface="Calibri"/>
                <a:cs typeface="Calibri"/>
              </a:rPr>
              <a:t> </a:t>
            </a:r>
            <a:r>
              <a:rPr sz="1200" i="1" dirty="0">
                <a:latin typeface="Calibri"/>
                <a:cs typeface="Calibri"/>
              </a:rPr>
              <a:t>do</a:t>
            </a:r>
            <a:r>
              <a:rPr sz="1200" i="1" spc="-50" dirty="0">
                <a:latin typeface="Calibri"/>
                <a:cs typeface="Calibri"/>
              </a:rPr>
              <a:t> </a:t>
            </a:r>
            <a:r>
              <a:rPr sz="1200" i="1" dirty="0">
                <a:latin typeface="Calibri"/>
                <a:cs typeface="Calibri"/>
              </a:rPr>
              <a:t>not</a:t>
            </a:r>
            <a:r>
              <a:rPr sz="1200" i="1" spc="-35" dirty="0">
                <a:latin typeface="Calibri"/>
                <a:cs typeface="Calibri"/>
              </a:rPr>
              <a:t> </a:t>
            </a:r>
            <a:r>
              <a:rPr sz="1200" i="1" dirty="0">
                <a:latin typeface="Calibri"/>
                <a:cs typeface="Calibri"/>
              </a:rPr>
              <a:t>represent</a:t>
            </a:r>
            <a:r>
              <a:rPr sz="1200" i="1" spc="-35" dirty="0">
                <a:latin typeface="Calibri"/>
                <a:cs typeface="Calibri"/>
              </a:rPr>
              <a:t> </a:t>
            </a:r>
            <a:r>
              <a:rPr sz="1200" i="1" dirty="0">
                <a:latin typeface="Calibri"/>
                <a:cs typeface="Calibri"/>
              </a:rPr>
              <a:t>the</a:t>
            </a:r>
            <a:r>
              <a:rPr sz="1200" i="1" spc="-45" dirty="0">
                <a:latin typeface="Calibri"/>
                <a:cs typeface="Calibri"/>
              </a:rPr>
              <a:t> </a:t>
            </a:r>
            <a:r>
              <a:rPr sz="1200" i="1" dirty="0">
                <a:latin typeface="Calibri"/>
                <a:cs typeface="Calibri"/>
              </a:rPr>
              <a:t>full</a:t>
            </a:r>
            <a:r>
              <a:rPr sz="1200" i="1" spc="-65" dirty="0">
                <a:latin typeface="Calibri"/>
                <a:cs typeface="Calibri"/>
              </a:rPr>
              <a:t> </a:t>
            </a:r>
            <a:r>
              <a:rPr sz="1200" i="1" spc="-10" dirty="0">
                <a:latin typeface="Calibri"/>
                <a:cs typeface="Calibri"/>
              </a:rPr>
              <a:t>cost</a:t>
            </a:r>
            <a:r>
              <a:rPr sz="1200" i="1" spc="-60" dirty="0">
                <a:latin typeface="Calibri"/>
                <a:cs typeface="Calibri"/>
              </a:rPr>
              <a:t> </a:t>
            </a:r>
            <a:r>
              <a:rPr sz="1200" i="1" dirty="0">
                <a:latin typeface="Calibri"/>
                <a:cs typeface="Calibri"/>
              </a:rPr>
              <a:t>of</a:t>
            </a:r>
            <a:r>
              <a:rPr sz="1200" i="1" spc="-20" dirty="0">
                <a:latin typeface="Calibri"/>
                <a:cs typeface="Calibri"/>
              </a:rPr>
              <a:t> </a:t>
            </a:r>
            <a:r>
              <a:rPr sz="1200" i="1" dirty="0">
                <a:latin typeface="Calibri"/>
                <a:cs typeface="Calibri"/>
              </a:rPr>
              <a:t>the</a:t>
            </a:r>
            <a:r>
              <a:rPr sz="1200" i="1" spc="-65" dirty="0">
                <a:latin typeface="Calibri"/>
                <a:cs typeface="Calibri"/>
              </a:rPr>
              <a:t> </a:t>
            </a:r>
            <a:r>
              <a:rPr sz="1200" i="1" dirty="0">
                <a:latin typeface="Calibri"/>
                <a:cs typeface="Calibri"/>
              </a:rPr>
              <a:t>event</a:t>
            </a:r>
            <a:r>
              <a:rPr sz="1200" i="1" spc="-40" dirty="0">
                <a:latin typeface="Calibri"/>
                <a:cs typeface="Calibri"/>
              </a:rPr>
              <a:t> </a:t>
            </a:r>
            <a:r>
              <a:rPr sz="1200" i="1" dirty="0">
                <a:latin typeface="Calibri"/>
                <a:cs typeface="Calibri"/>
              </a:rPr>
              <a:t>or</a:t>
            </a:r>
            <a:r>
              <a:rPr sz="1200" i="1" spc="-50" dirty="0">
                <a:latin typeface="Calibri"/>
                <a:cs typeface="Calibri"/>
              </a:rPr>
              <a:t> </a:t>
            </a:r>
            <a:r>
              <a:rPr sz="1200" i="1" dirty="0">
                <a:latin typeface="Calibri"/>
                <a:cs typeface="Calibri"/>
              </a:rPr>
              <a:t>item.</a:t>
            </a:r>
            <a:r>
              <a:rPr sz="1200" i="1" spc="-35" dirty="0">
                <a:latin typeface="Calibri"/>
                <a:cs typeface="Calibri"/>
              </a:rPr>
              <a:t> </a:t>
            </a:r>
            <a:r>
              <a:rPr sz="1200" i="1" dirty="0">
                <a:latin typeface="Calibri"/>
                <a:cs typeface="Calibri"/>
              </a:rPr>
              <a:t>AAAE</a:t>
            </a:r>
            <a:r>
              <a:rPr sz="1200" i="1" spc="-5" dirty="0">
                <a:latin typeface="Calibri"/>
                <a:cs typeface="Calibri"/>
              </a:rPr>
              <a:t> </a:t>
            </a:r>
            <a:r>
              <a:rPr sz="1200" i="1" dirty="0">
                <a:latin typeface="Calibri"/>
                <a:cs typeface="Calibri"/>
              </a:rPr>
              <a:t>reserves</a:t>
            </a:r>
            <a:r>
              <a:rPr sz="1200" i="1" spc="-25" dirty="0">
                <a:latin typeface="Calibri"/>
                <a:cs typeface="Calibri"/>
              </a:rPr>
              <a:t> </a:t>
            </a:r>
            <a:r>
              <a:rPr sz="1200" i="1" dirty="0">
                <a:latin typeface="Calibri"/>
                <a:cs typeface="Calibri"/>
              </a:rPr>
              <a:t>the</a:t>
            </a:r>
            <a:r>
              <a:rPr sz="1200" i="1" spc="-55" dirty="0">
                <a:latin typeface="Calibri"/>
                <a:cs typeface="Calibri"/>
              </a:rPr>
              <a:t> </a:t>
            </a:r>
            <a:r>
              <a:rPr sz="1200" i="1" spc="-10" dirty="0">
                <a:latin typeface="Calibri"/>
                <a:cs typeface="Calibri"/>
              </a:rPr>
              <a:t>right </a:t>
            </a:r>
            <a:r>
              <a:rPr sz="1200" i="1" dirty="0">
                <a:latin typeface="Calibri"/>
                <a:cs typeface="Calibri"/>
              </a:rPr>
              <a:t>to</a:t>
            </a:r>
            <a:r>
              <a:rPr sz="1200" i="1" spc="-45" dirty="0">
                <a:latin typeface="Calibri"/>
                <a:cs typeface="Calibri"/>
              </a:rPr>
              <a:t> </a:t>
            </a:r>
            <a:r>
              <a:rPr sz="1200" i="1" dirty="0">
                <a:latin typeface="Calibri"/>
                <a:cs typeface="Calibri"/>
              </a:rPr>
              <a:t>list</a:t>
            </a:r>
            <a:r>
              <a:rPr sz="1200" i="1" spc="-20" dirty="0">
                <a:latin typeface="Calibri"/>
                <a:cs typeface="Calibri"/>
              </a:rPr>
              <a:t> companies</a:t>
            </a:r>
            <a:r>
              <a:rPr sz="1200" i="1" spc="-10" dirty="0">
                <a:latin typeface="Calibri"/>
                <a:cs typeface="Calibri"/>
              </a:rPr>
              <a:t> </a:t>
            </a:r>
            <a:r>
              <a:rPr sz="1200" i="1" dirty="0">
                <a:latin typeface="Calibri"/>
                <a:cs typeface="Calibri"/>
              </a:rPr>
              <a:t>as</a:t>
            </a:r>
            <a:r>
              <a:rPr sz="1200" i="1" spc="5" dirty="0">
                <a:latin typeface="Calibri"/>
                <a:cs typeface="Calibri"/>
              </a:rPr>
              <a:t> </a:t>
            </a:r>
            <a:r>
              <a:rPr sz="1200" i="1" spc="-30" dirty="0">
                <a:latin typeface="Calibri"/>
                <a:cs typeface="Calibri"/>
              </a:rPr>
              <a:t>co-</a:t>
            </a:r>
            <a:r>
              <a:rPr sz="1200" i="1" spc="-20" dirty="0">
                <a:latin typeface="Calibri"/>
                <a:cs typeface="Calibri"/>
              </a:rPr>
              <a:t>sponsors</a:t>
            </a:r>
            <a:r>
              <a:rPr sz="1200" i="1" spc="-45" dirty="0">
                <a:latin typeface="Calibri"/>
                <a:cs typeface="Calibri"/>
              </a:rPr>
              <a:t> </a:t>
            </a:r>
            <a:r>
              <a:rPr sz="1200" i="1" dirty="0">
                <a:latin typeface="Calibri"/>
                <a:cs typeface="Calibri"/>
              </a:rPr>
              <a:t>of</a:t>
            </a:r>
            <a:r>
              <a:rPr sz="1200" i="1" spc="-10" dirty="0">
                <a:latin typeface="Calibri"/>
                <a:cs typeface="Calibri"/>
              </a:rPr>
              <a:t> </a:t>
            </a:r>
            <a:r>
              <a:rPr sz="1200" i="1" dirty="0">
                <a:latin typeface="Calibri"/>
                <a:cs typeface="Calibri"/>
              </a:rPr>
              <a:t>events</a:t>
            </a:r>
            <a:r>
              <a:rPr sz="1200" i="1" spc="-30" dirty="0">
                <a:latin typeface="Calibri"/>
                <a:cs typeface="Calibri"/>
              </a:rPr>
              <a:t> </a:t>
            </a:r>
            <a:r>
              <a:rPr sz="1200" i="1" dirty="0">
                <a:latin typeface="Calibri"/>
                <a:cs typeface="Calibri"/>
              </a:rPr>
              <a:t>or</a:t>
            </a:r>
            <a:r>
              <a:rPr sz="1200" i="1" spc="15" dirty="0">
                <a:latin typeface="Calibri"/>
                <a:cs typeface="Calibri"/>
              </a:rPr>
              <a:t> </a:t>
            </a:r>
            <a:r>
              <a:rPr sz="1200" i="1" spc="-20" dirty="0">
                <a:latin typeface="Calibri"/>
                <a:cs typeface="Calibri"/>
              </a:rPr>
              <a:t>items.</a:t>
            </a:r>
            <a:r>
              <a:rPr sz="1200" i="1" spc="-50" dirty="0">
                <a:latin typeface="Calibri"/>
                <a:cs typeface="Calibri"/>
              </a:rPr>
              <a:t> </a:t>
            </a:r>
            <a:r>
              <a:rPr sz="1200" i="1" spc="-20" dirty="0">
                <a:latin typeface="Calibri"/>
                <a:cs typeface="Calibri"/>
              </a:rPr>
              <a:t>Contributions</a:t>
            </a:r>
            <a:r>
              <a:rPr sz="1200" i="1" spc="-15" dirty="0">
                <a:latin typeface="Calibri"/>
                <a:cs typeface="Calibri"/>
              </a:rPr>
              <a:t> </a:t>
            </a:r>
            <a:r>
              <a:rPr sz="1200" i="1" dirty="0">
                <a:latin typeface="Calibri"/>
                <a:cs typeface="Calibri"/>
              </a:rPr>
              <a:t>made</a:t>
            </a:r>
            <a:r>
              <a:rPr sz="1200" i="1" spc="25" dirty="0">
                <a:latin typeface="Calibri"/>
                <a:cs typeface="Calibri"/>
              </a:rPr>
              <a:t> </a:t>
            </a:r>
            <a:r>
              <a:rPr sz="1200" i="1" dirty="0">
                <a:latin typeface="Calibri"/>
                <a:cs typeface="Calibri"/>
              </a:rPr>
              <a:t>to</a:t>
            </a:r>
            <a:r>
              <a:rPr sz="1200" i="1" spc="-45" dirty="0">
                <a:latin typeface="Calibri"/>
                <a:cs typeface="Calibri"/>
              </a:rPr>
              <a:t> </a:t>
            </a:r>
            <a:r>
              <a:rPr sz="1200" i="1" dirty="0">
                <a:latin typeface="Calibri"/>
                <a:cs typeface="Calibri"/>
              </a:rPr>
              <a:t>AAAE</a:t>
            </a:r>
            <a:r>
              <a:rPr sz="1200" i="1" spc="55" dirty="0">
                <a:latin typeface="Calibri"/>
                <a:cs typeface="Calibri"/>
              </a:rPr>
              <a:t> </a:t>
            </a:r>
            <a:r>
              <a:rPr sz="1200" i="1" dirty="0">
                <a:latin typeface="Calibri"/>
                <a:cs typeface="Calibri"/>
              </a:rPr>
              <a:t>for</a:t>
            </a:r>
            <a:r>
              <a:rPr sz="1200" i="1" spc="-15" dirty="0">
                <a:latin typeface="Calibri"/>
                <a:cs typeface="Calibri"/>
              </a:rPr>
              <a:t> </a:t>
            </a:r>
            <a:r>
              <a:rPr sz="1200" i="1" dirty="0">
                <a:latin typeface="Calibri"/>
                <a:cs typeface="Calibri"/>
              </a:rPr>
              <a:t>the</a:t>
            </a:r>
            <a:r>
              <a:rPr sz="1200" i="1" spc="-25" dirty="0">
                <a:latin typeface="Calibri"/>
                <a:cs typeface="Calibri"/>
              </a:rPr>
              <a:t> </a:t>
            </a:r>
            <a:r>
              <a:rPr sz="1200" i="1" spc="-20" dirty="0">
                <a:latin typeface="Calibri"/>
                <a:cs typeface="Calibri"/>
              </a:rPr>
              <a:t>sponsorship</a:t>
            </a:r>
            <a:r>
              <a:rPr sz="1200" i="1" spc="-35" dirty="0">
                <a:latin typeface="Calibri"/>
                <a:cs typeface="Calibri"/>
              </a:rPr>
              <a:t> </a:t>
            </a:r>
            <a:r>
              <a:rPr sz="1200" i="1" spc="-10" dirty="0">
                <a:latin typeface="Calibri"/>
                <a:cs typeface="Calibri"/>
              </a:rPr>
              <a:t>program </a:t>
            </a:r>
            <a:r>
              <a:rPr sz="1200" i="1" dirty="0">
                <a:latin typeface="Calibri"/>
                <a:cs typeface="Calibri"/>
              </a:rPr>
              <a:t>will</a:t>
            </a:r>
            <a:r>
              <a:rPr sz="1200" i="1" spc="-15" dirty="0">
                <a:latin typeface="Calibri"/>
                <a:cs typeface="Calibri"/>
              </a:rPr>
              <a:t> </a:t>
            </a:r>
            <a:r>
              <a:rPr sz="1200" i="1" dirty="0">
                <a:latin typeface="Calibri"/>
                <a:cs typeface="Calibri"/>
              </a:rPr>
              <a:t>be</a:t>
            </a:r>
            <a:r>
              <a:rPr sz="1200" i="1" spc="-30" dirty="0">
                <a:latin typeface="Calibri"/>
                <a:cs typeface="Calibri"/>
              </a:rPr>
              <a:t> </a:t>
            </a:r>
            <a:r>
              <a:rPr sz="1200" i="1" dirty="0">
                <a:latin typeface="Calibri"/>
                <a:cs typeface="Calibri"/>
              </a:rPr>
              <a:t>used</a:t>
            </a:r>
            <a:r>
              <a:rPr sz="1200" i="1" spc="-55" dirty="0">
                <a:latin typeface="Calibri"/>
                <a:cs typeface="Calibri"/>
              </a:rPr>
              <a:t> </a:t>
            </a:r>
            <a:r>
              <a:rPr sz="1200" i="1" dirty="0">
                <a:latin typeface="Calibri"/>
                <a:cs typeface="Calibri"/>
              </a:rPr>
              <a:t>to</a:t>
            </a:r>
            <a:r>
              <a:rPr sz="1200" i="1" spc="-65" dirty="0">
                <a:latin typeface="Calibri"/>
                <a:cs typeface="Calibri"/>
              </a:rPr>
              <a:t> </a:t>
            </a:r>
            <a:r>
              <a:rPr sz="1200" i="1" dirty="0">
                <a:latin typeface="Calibri"/>
                <a:cs typeface="Calibri"/>
              </a:rPr>
              <a:t>enhance</a:t>
            </a:r>
            <a:r>
              <a:rPr sz="1200" i="1" spc="-20" dirty="0">
                <a:latin typeface="Calibri"/>
                <a:cs typeface="Calibri"/>
              </a:rPr>
              <a:t> </a:t>
            </a:r>
            <a:r>
              <a:rPr sz="1200" i="1" dirty="0">
                <a:latin typeface="Calibri"/>
                <a:cs typeface="Calibri"/>
              </a:rPr>
              <a:t>the</a:t>
            </a:r>
            <a:r>
              <a:rPr sz="1200" i="1" spc="-40" dirty="0">
                <a:latin typeface="Calibri"/>
                <a:cs typeface="Calibri"/>
              </a:rPr>
              <a:t> </a:t>
            </a:r>
            <a:r>
              <a:rPr sz="1200" i="1" dirty="0">
                <a:latin typeface="Calibri"/>
                <a:cs typeface="Calibri"/>
              </a:rPr>
              <a:t>overall</a:t>
            </a:r>
            <a:r>
              <a:rPr sz="1200" i="1" spc="-30" dirty="0">
                <a:latin typeface="Calibri"/>
                <a:cs typeface="Calibri"/>
              </a:rPr>
              <a:t> </a:t>
            </a:r>
            <a:r>
              <a:rPr sz="1200" i="1" spc="-25" dirty="0">
                <a:latin typeface="Calibri"/>
                <a:cs typeface="Calibri"/>
              </a:rPr>
              <a:t>conference</a:t>
            </a:r>
            <a:r>
              <a:rPr sz="1200" i="1" spc="-15" dirty="0">
                <a:latin typeface="Calibri"/>
                <a:cs typeface="Calibri"/>
              </a:rPr>
              <a:t> </a:t>
            </a:r>
            <a:r>
              <a:rPr sz="1200" i="1" spc="-10" dirty="0">
                <a:latin typeface="Calibri"/>
                <a:cs typeface="Calibri"/>
              </a:rPr>
              <a:t>experience</a:t>
            </a:r>
            <a:r>
              <a:rPr sz="1200" i="1" spc="15" dirty="0">
                <a:latin typeface="Calibri"/>
                <a:cs typeface="Calibri"/>
              </a:rPr>
              <a:t> </a:t>
            </a:r>
            <a:r>
              <a:rPr sz="1200" i="1" dirty="0">
                <a:latin typeface="Calibri"/>
                <a:cs typeface="Calibri"/>
              </a:rPr>
              <a:t>and</a:t>
            </a:r>
            <a:r>
              <a:rPr sz="1200" i="1" spc="-35" dirty="0">
                <a:latin typeface="Calibri"/>
                <a:cs typeface="Calibri"/>
              </a:rPr>
              <a:t> </a:t>
            </a:r>
            <a:r>
              <a:rPr sz="1200" i="1" dirty="0">
                <a:latin typeface="Calibri"/>
                <a:cs typeface="Calibri"/>
              </a:rPr>
              <a:t>help</a:t>
            </a:r>
            <a:r>
              <a:rPr sz="1200" i="1" spc="-35" dirty="0">
                <a:latin typeface="Calibri"/>
                <a:cs typeface="Calibri"/>
              </a:rPr>
              <a:t> </a:t>
            </a:r>
            <a:r>
              <a:rPr sz="1200" i="1" dirty="0">
                <a:latin typeface="Calibri"/>
                <a:cs typeface="Calibri"/>
              </a:rPr>
              <a:t>defray</a:t>
            </a:r>
            <a:r>
              <a:rPr sz="1200" i="1" spc="-40" dirty="0">
                <a:latin typeface="Calibri"/>
                <a:cs typeface="Calibri"/>
              </a:rPr>
              <a:t> </a:t>
            </a:r>
            <a:r>
              <a:rPr sz="1200" i="1" spc="-10" dirty="0">
                <a:latin typeface="Calibri"/>
                <a:cs typeface="Calibri"/>
              </a:rPr>
              <a:t>costs</a:t>
            </a:r>
            <a:r>
              <a:rPr sz="1200" i="1" spc="-75" dirty="0">
                <a:latin typeface="Calibri"/>
                <a:cs typeface="Calibri"/>
              </a:rPr>
              <a:t> </a:t>
            </a:r>
            <a:r>
              <a:rPr sz="1200" i="1" dirty="0">
                <a:latin typeface="Calibri"/>
                <a:cs typeface="Calibri"/>
              </a:rPr>
              <a:t>of</a:t>
            </a:r>
            <a:r>
              <a:rPr sz="1200" i="1" spc="-30" dirty="0">
                <a:latin typeface="Calibri"/>
                <a:cs typeface="Calibri"/>
              </a:rPr>
              <a:t> </a:t>
            </a:r>
            <a:r>
              <a:rPr sz="1200" i="1" dirty="0">
                <a:latin typeface="Calibri"/>
                <a:cs typeface="Calibri"/>
              </a:rPr>
              <a:t>the</a:t>
            </a:r>
            <a:r>
              <a:rPr sz="1200" i="1" spc="-40" dirty="0">
                <a:latin typeface="Calibri"/>
                <a:cs typeface="Calibri"/>
              </a:rPr>
              <a:t> </a:t>
            </a:r>
            <a:r>
              <a:rPr sz="1200" i="1" spc="-30" dirty="0">
                <a:latin typeface="Calibri"/>
                <a:cs typeface="Calibri"/>
              </a:rPr>
              <a:t>conference.</a:t>
            </a:r>
            <a:r>
              <a:rPr sz="1200" i="1" spc="-40" dirty="0">
                <a:latin typeface="Calibri"/>
                <a:cs typeface="Calibri"/>
              </a:rPr>
              <a:t> </a:t>
            </a:r>
            <a:r>
              <a:rPr sz="1200" i="1" dirty="0">
                <a:latin typeface="Calibri"/>
                <a:cs typeface="Calibri"/>
              </a:rPr>
              <a:t>No </a:t>
            </a:r>
            <a:r>
              <a:rPr sz="1200" i="1" spc="-10" dirty="0">
                <a:latin typeface="Calibri"/>
                <a:cs typeface="Calibri"/>
              </a:rPr>
              <a:t>refunds </a:t>
            </a:r>
            <a:r>
              <a:rPr sz="1200" i="1" dirty="0">
                <a:latin typeface="Calibri"/>
                <a:cs typeface="Calibri"/>
              </a:rPr>
              <a:t>or</a:t>
            </a:r>
            <a:r>
              <a:rPr sz="1200" i="1" spc="-25" dirty="0">
                <a:latin typeface="Calibri"/>
                <a:cs typeface="Calibri"/>
              </a:rPr>
              <a:t> </a:t>
            </a:r>
            <a:r>
              <a:rPr sz="1200" i="1" spc="-20" dirty="0">
                <a:latin typeface="Calibri"/>
                <a:cs typeface="Calibri"/>
              </a:rPr>
              <a:t>cancellations</a:t>
            </a:r>
            <a:r>
              <a:rPr sz="1200" i="1" spc="-55" dirty="0">
                <a:latin typeface="Calibri"/>
                <a:cs typeface="Calibri"/>
              </a:rPr>
              <a:t> </a:t>
            </a:r>
            <a:r>
              <a:rPr sz="1200" i="1" dirty="0">
                <a:latin typeface="Calibri"/>
                <a:cs typeface="Calibri"/>
              </a:rPr>
              <a:t>may</a:t>
            </a:r>
            <a:r>
              <a:rPr sz="1200" i="1" spc="-20" dirty="0">
                <a:latin typeface="Calibri"/>
                <a:cs typeface="Calibri"/>
              </a:rPr>
              <a:t> </a:t>
            </a:r>
            <a:r>
              <a:rPr sz="1200" i="1" dirty="0">
                <a:latin typeface="Calibri"/>
                <a:cs typeface="Calibri"/>
              </a:rPr>
              <a:t>be</a:t>
            </a:r>
            <a:r>
              <a:rPr sz="1200" i="1" spc="5" dirty="0">
                <a:latin typeface="Calibri"/>
                <a:cs typeface="Calibri"/>
              </a:rPr>
              <a:t> </a:t>
            </a:r>
            <a:r>
              <a:rPr sz="1200" i="1" spc="-20" dirty="0">
                <a:latin typeface="Calibri"/>
                <a:cs typeface="Calibri"/>
              </a:rPr>
              <a:t>issued</a:t>
            </a:r>
            <a:r>
              <a:rPr sz="1200" i="1" spc="-50" dirty="0">
                <a:latin typeface="Calibri"/>
                <a:cs typeface="Calibri"/>
              </a:rPr>
              <a:t> </a:t>
            </a:r>
            <a:r>
              <a:rPr sz="1200" i="1" dirty="0">
                <a:latin typeface="Calibri"/>
                <a:cs typeface="Calibri"/>
              </a:rPr>
              <a:t>at</a:t>
            </a:r>
            <a:r>
              <a:rPr sz="1200" i="1" spc="-30" dirty="0">
                <a:latin typeface="Calibri"/>
                <a:cs typeface="Calibri"/>
              </a:rPr>
              <a:t> </a:t>
            </a:r>
            <a:r>
              <a:rPr sz="1200" i="1" dirty="0">
                <a:latin typeface="Calibri"/>
                <a:cs typeface="Calibri"/>
              </a:rPr>
              <a:t>any</a:t>
            </a:r>
            <a:r>
              <a:rPr sz="1200" i="1" spc="-20" dirty="0">
                <a:latin typeface="Calibri"/>
                <a:cs typeface="Calibri"/>
              </a:rPr>
              <a:t> </a:t>
            </a:r>
            <a:r>
              <a:rPr sz="1200" i="1" dirty="0">
                <a:latin typeface="Calibri"/>
                <a:cs typeface="Calibri"/>
              </a:rPr>
              <a:t>time</a:t>
            </a:r>
            <a:r>
              <a:rPr sz="1200" i="1" spc="-30" dirty="0">
                <a:latin typeface="Calibri"/>
                <a:cs typeface="Calibri"/>
              </a:rPr>
              <a:t> </a:t>
            </a:r>
            <a:r>
              <a:rPr sz="1200" i="1" dirty="0">
                <a:latin typeface="Calibri"/>
                <a:cs typeface="Calibri"/>
              </a:rPr>
              <a:t>for</a:t>
            </a:r>
            <a:r>
              <a:rPr sz="1200" i="1" spc="-25" dirty="0">
                <a:latin typeface="Calibri"/>
                <a:cs typeface="Calibri"/>
              </a:rPr>
              <a:t> </a:t>
            </a:r>
            <a:r>
              <a:rPr sz="1200" i="1" spc="-20" dirty="0">
                <a:latin typeface="Calibri"/>
                <a:cs typeface="Calibri"/>
              </a:rPr>
              <a:t>sponsorship.</a:t>
            </a:r>
            <a:r>
              <a:rPr sz="1200" i="1" spc="-35" dirty="0">
                <a:latin typeface="Calibri"/>
                <a:cs typeface="Calibri"/>
              </a:rPr>
              <a:t> </a:t>
            </a:r>
            <a:r>
              <a:rPr sz="1200" i="1" dirty="0">
                <a:latin typeface="Calibri"/>
                <a:cs typeface="Calibri"/>
              </a:rPr>
              <a:t>This</a:t>
            </a:r>
            <a:r>
              <a:rPr sz="1200" i="1" spc="-35" dirty="0">
                <a:latin typeface="Calibri"/>
                <a:cs typeface="Calibri"/>
              </a:rPr>
              <a:t> </a:t>
            </a:r>
            <a:r>
              <a:rPr sz="1200" i="1" spc="-20" dirty="0">
                <a:latin typeface="Calibri"/>
                <a:cs typeface="Calibri"/>
              </a:rPr>
              <a:t>contract</a:t>
            </a:r>
            <a:r>
              <a:rPr sz="1200" i="1" spc="-40" dirty="0">
                <a:latin typeface="Calibri"/>
                <a:cs typeface="Calibri"/>
              </a:rPr>
              <a:t> </a:t>
            </a:r>
            <a:r>
              <a:rPr sz="1200" i="1" dirty="0">
                <a:latin typeface="Calibri"/>
                <a:cs typeface="Calibri"/>
              </a:rPr>
              <a:t>serves</a:t>
            </a:r>
            <a:r>
              <a:rPr sz="1200" i="1" spc="-40" dirty="0">
                <a:latin typeface="Calibri"/>
                <a:cs typeface="Calibri"/>
              </a:rPr>
              <a:t> </a:t>
            </a:r>
            <a:r>
              <a:rPr sz="1200" i="1" dirty="0">
                <a:latin typeface="Calibri"/>
                <a:cs typeface="Calibri"/>
              </a:rPr>
              <a:t>as</a:t>
            </a:r>
            <a:r>
              <a:rPr sz="1200" i="1" spc="-35" dirty="0">
                <a:latin typeface="Calibri"/>
                <a:cs typeface="Calibri"/>
              </a:rPr>
              <a:t> </a:t>
            </a:r>
            <a:r>
              <a:rPr sz="1200" i="1" dirty="0">
                <a:latin typeface="Calibri"/>
                <a:cs typeface="Calibri"/>
              </a:rPr>
              <a:t>a</a:t>
            </a:r>
            <a:r>
              <a:rPr sz="1200" i="1" spc="-25" dirty="0">
                <a:latin typeface="Calibri"/>
                <a:cs typeface="Calibri"/>
              </a:rPr>
              <a:t> </a:t>
            </a:r>
            <a:r>
              <a:rPr sz="1200" i="1" dirty="0">
                <a:latin typeface="Calibri"/>
                <a:cs typeface="Calibri"/>
              </a:rPr>
              <a:t>binding</a:t>
            </a:r>
            <a:r>
              <a:rPr sz="1200" i="1" spc="-25" dirty="0">
                <a:latin typeface="Calibri"/>
                <a:cs typeface="Calibri"/>
              </a:rPr>
              <a:t> </a:t>
            </a:r>
            <a:r>
              <a:rPr sz="1200" i="1" dirty="0">
                <a:latin typeface="Calibri"/>
                <a:cs typeface="Calibri"/>
              </a:rPr>
              <a:t>legal</a:t>
            </a:r>
            <a:r>
              <a:rPr sz="1200" i="1" spc="-10" dirty="0">
                <a:latin typeface="Calibri"/>
                <a:cs typeface="Calibri"/>
              </a:rPr>
              <a:t> document </a:t>
            </a:r>
            <a:r>
              <a:rPr sz="1200" i="1" dirty="0">
                <a:latin typeface="Calibri"/>
                <a:cs typeface="Calibri"/>
              </a:rPr>
              <a:t>and</a:t>
            </a:r>
            <a:r>
              <a:rPr sz="1200" i="1" spc="-60" dirty="0">
                <a:latin typeface="Calibri"/>
                <a:cs typeface="Calibri"/>
              </a:rPr>
              <a:t> </a:t>
            </a:r>
            <a:r>
              <a:rPr sz="1200" i="1" dirty="0">
                <a:latin typeface="Calibri"/>
                <a:cs typeface="Calibri"/>
              </a:rPr>
              <a:t>all</a:t>
            </a:r>
            <a:r>
              <a:rPr sz="1200" i="1" spc="-40" dirty="0">
                <a:latin typeface="Calibri"/>
                <a:cs typeface="Calibri"/>
              </a:rPr>
              <a:t> </a:t>
            </a:r>
            <a:r>
              <a:rPr sz="1200" i="1" dirty="0">
                <a:latin typeface="Calibri"/>
                <a:cs typeface="Calibri"/>
              </a:rPr>
              <a:t>monies</a:t>
            </a:r>
            <a:r>
              <a:rPr sz="1200" i="1" spc="-35" dirty="0">
                <a:latin typeface="Calibri"/>
                <a:cs typeface="Calibri"/>
              </a:rPr>
              <a:t> </a:t>
            </a:r>
            <a:r>
              <a:rPr sz="1200" i="1" dirty="0">
                <a:latin typeface="Calibri"/>
                <a:cs typeface="Calibri"/>
              </a:rPr>
              <a:t>must</a:t>
            </a:r>
            <a:r>
              <a:rPr sz="1200" i="1" spc="-35" dirty="0">
                <a:latin typeface="Calibri"/>
                <a:cs typeface="Calibri"/>
              </a:rPr>
              <a:t> </a:t>
            </a:r>
            <a:r>
              <a:rPr sz="1200" i="1" dirty="0">
                <a:latin typeface="Calibri"/>
                <a:cs typeface="Calibri"/>
              </a:rPr>
              <a:t>be</a:t>
            </a:r>
            <a:r>
              <a:rPr sz="1200" i="1" spc="-25" dirty="0">
                <a:latin typeface="Calibri"/>
                <a:cs typeface="Calibri"/>
              </a:rPr>
              <a:t> </a:t>
            </a:r>
            <a:r>
              <a:rPr sz="1200" i="1" dirty="0">
                <a:latin typeface="Calibri"/>
                <a:cs typeface="Calibri"/>
              </a:rPr>
              <a:t>paid</a:t>
            </a:r>
            <a:r>
              <a:rPr sz="1200" i="1" spc="-45" dirty="0">
                <a:latin typeface="Calibri"/>
                <a:cs typeface="Calibri"/>
              </a:rPr>
              <a:t> </a:t>
            </a:r>
            <a:r>
              <a:rPr sz="1200" i="1" dirty="0">
                <a:latin typeface="Calibri"/>
                <a:cs typeface="Calibri"/>
              </a:rPr>
              <a:t>in</a:t>
            </a:r>
            <a:r>
              <a:rPr sz="1200" i="1" spc="-55" dirty="0">
                <a:latin typeface="Calibri"/>
                <a:cs typeface="Calibri"/>
              </a:rPr>
              <a:t> </a:t>
            </a:r>
            <a:r>
              <a:rPr sz="1200" i="1" dirty="0">
                <a:latin typeface="Calibri"/>
                <a:cs typeface="Calibri"/>
              </a:rPr>
              <a:t>full.</a:t>
            </a:r>
            <a:r>
              <a:rPr sz="1200" i="1" spc="-50" dirty="0">
                <a:latin typeface="Calibri"/>
                <a:cs typeface="Calibri"/>
              </a:rPr>
              <a:t> </a:t>
            </a:r>
            <a:r>
              <a:rPr sz="1200" i="1" dirty="0">
                <a:latin typeface="Calibri"/>
                <a:cs typeface="Calibri"/>
              </a:rPr>
              <a:t>By</a:t>
            </a:r>
            <a:r>
              <a:rPr sz="1200" i="1" spc="-45" dirty="0">
                <a:latin typeface="Calibri"/>
                <a:cs typeface="Calibri"/>
              </a:rPr>
              <a:t> </a:t>
            </a:r>
            <a:r>
              <a:rPr sz="1200" i="1" dirty="0">
                <a:latin typeface="Calibri"/>
                <a:cs typeface="Calibri"/>
              </a:rPr>
              <a:t>signing</a:t>
            </a:r>
            <a:r>
              <a:rPr sz="1200" i="1" spc="-45" dirty="0">
                <a:latin typeface="Calibri"/>
                <a:cs typeface="Calibri"/>
              </a:rPr>
              <a:t> </a:t>
            </a:r>
            <a:r>
              <a:rPr sz="1200" i="1" spc="-10" dirty="0">
                <a:latin typeface="Calibri"/>
                <a:cs typeface="Calibri"/>
              </a:rPr>
              <a:t>this</a:t>
            </a:r>
            <a:r>
              <a:rPr sz="1200" i="1" spc="-65" dirty="0">
                <a:latin typeface="Calibri"/>
                <a:cs typeface="Calibri"/>
              </a:rPr>
              <a:t> </a:t>
            </a:r>
            <a:r>
              <a:rPr sz="1200" i="1" spc="-20" dirty="0">
                <a:latin typeface="Calibri"/>
                <a:cs typeface="Calibri"/>
              </a:rPr>
              <a:t>contract,</a:t>
            </a:r>
            <a:r>
              <a:rPr sz="1200" i="1" spc="-55" dirty="0">
                <a:latin typeface="Calibri"/>
                <a:cs typeface="Calibri"/>
              </a:rPr>
              <a:t> </a:t>
            </a:r>
            <a:r>
              <a:rPr sz="1200" i="1" dirty="0">
                <a:latin typeface="Calibri"/>
                <a:cs typeface="Calibri"/>
              </a:rPr>
              <a:t>you</a:t>
            </a:r>
            <a:r>
              <a:rPr sz="1200" i="1" spc="-55" dirty="0">
                <a:latin typeface="Calibri"/>
                <a:cs typeface="Calibri"/>
              </a:rPr>
              <a:t> </a:t>
            </a:r>
            <a:r>
              <a:rPr sz="1200" i="1" spc="-10" dirty="0">
                <a:latin typeface="Calibri"/>
                <a:cs typeface="Calibri"/>
              </a:rPr>
              <a:t>affirm</a:t>
            </a:r>
            <a:r>
              <a:rPr sz="1200" i="1" spc="-60" dirty="0">
                <a:latin typeface="Calibri"/>
                <a:cs typeface="Calibri"/>
              </a:rPr>
              <a:t> </a:t>
            </a:r>
            <a:r>
              <a:rPr sz="1200" i="1" dirty="0">
                <a:latin typeface="Calibri"/>
                <a:cs typeface="Calibri"/>
              </a:rPr>
              <a:t>that</a:t>
            </a:r>
            <a:r>
              <a:rPr sz="1200" i="1" spc="-55" dirty="0">
                <a:latin typeface="Calibri"/>
                <a:cs typeface="Calibri"/>
              </a:rPr>
              <a:t> </a:t>
            </a:r>
            <a:r>
              <a:rPr sz="1200" i="1" dirty="0">
                <a:latin typeface="Calibri"/>
                <a:cs typeface="Calibri"/>
              </a:rPr>
              <a:t>you</a:t>
            </a:r>
            <a:r>
              <a:rPr sz="1200" i="1" spc="-40" dirty="0">
                <a:latin typeface="Calibri"/>
                <a:cs typeface="Calibri"/>
              </a:rPr>
              <a:t> </a:t>
            </a:r>
            <a:r>
              <a:rPr sz="1200" i="1" dirty="0">
                <a:latin typeface="Calibri"/>
                <a:cs typeface="Calibri"/>
              </a:rPr>
              <a:t>comply</a:t>
            </a:r>
            <a:r>
              <a:rPr sz="1200" i="1" spc="-20" dirty="0">
                <a:latin typeface="Calibri"/>
                <a:cs typeface="Calibri"/>
              </a:rPr>
              <a:t> </a:t>
            </a:r>
            <a:r>
              <a:rPr sz="1200" i="1" dirty="0">
                <a:latin typeface="Calibri"/>
                <a:cs typeface="Calibri"/>
              </a:rPr>
              <a:t>with</a:t>
            </a:r>
            <a:r>
              <a:rPr sz="1200" i="1" spc="-40" dirty="0">
                <a:latin typeface="Calibri"/>
                <a:cs typeface="Calibri"/>
              </a:rPr>
              <a:t> </a:t>
            </a:r>
            <a:r>
              <a:rPr sz="1200" i="1" dirty="0">
                <a:latin typeface="Calibri"/>
                <a:cs typeface="Calibri"/>
              </a:rPr>
              <a:t>all</a:t>
            </a:r>
            <a:r>
              <a:rPr sz="1200" i="1" spc="-30" dirty="0">
                <a:latin typeface="Calibri"/>
                <a:cs typeface="Calibri"/>
              </a:rPr>
              <a:t> </a:t>
            </a:r>
            <a:r>
              <a:rPr sz="1200" i="1" spc="-10" dirty="0">
                <a:latin typeface="Calibri"/>
                <a:cs typeface="Calibri"/>
              </a:rPr>
              <a:t>CANSPAM</a:t>
            </a:r>
            <a:r>
              <a:rPr sz="1200" i="1" spc="500" dirty="0">
                <a:latin typeface="Calibri"/>
                <a:cs typeface="Calibri"/>
              </a:rPr>
              <a:t> </a:t>
            </a:r>
            <a:r>
              <a:rPr sz="1200" i="1" dirty="0">
                <a:latin typeface="Calibri"/>
                <a:cs typeface="Calibri"/>
              </a:rPr>
              <a:t>and</a:t>
            </a:r>
            <a:r>
              <a:rPr sz="1200" i="1" spc="-55" dirty="0">
                <a:latin typeface="Calibri"/>
                <a:cs typeface="Calibri"/>
              </a:rPr>
              <a:t> </a:t>
            </a:r>
            <a:r>
              <a:rPr sz="1200" i="1" dirty="0">
                <a:latin typeface="Calibri"/>
                <a:cs typeface="Calibri"/>
              </a:rPr>
              <a:t>GDPR</a:t>
            </a:r>
            <a:r>
              <a:rPr sz="1200" i="1" spc="-30" dirty="0">
                <a:latin typeface="Calibri"/>
                <a:cs typeface="Calibri"/>
              </a:rPr>
              <a:t> </a:t>
            </a:r>
            <a:r>
              <a:rPr sz="1200" i="1" dirty="0">
                <a:latin typeface="Calibri"/>
                <a:cs typeface="Calibri"/>
              </a:rPr>
              <a:t>rules</a:t>
            </a:r>
            <a:r>
              <a:rPr sz="1200" i="1" spc="-20" dirty="0">
                <a:latin typeface="Calibri"/>
                <a:cs typeface="Calibri"/>
              </a:rPr>
              <a:t> </a:t>
            </a:r>
            <a:r>
              <a:rPr sz="1200" i="1" dirty="0">
                <a:latin typeface="Calibri"/>
                <a:cs typeface="Calibri"/>
              </a:rPr>
              <a:t>and</a:t>
            </a:r>
            <a:r>
              <a:rPr sz="1200" i="1" spc="-45" dirty="0">
                <a:latin typeface="Calibri"/>
                <a:cs typeface="Calibri"/>
              </a:rPr>
              <a:t> </a:t>
            </a:r>
            <a:r>
              <a:rPr sz="1200" i="1" spc="-20" dirty="0">
                <a:latin typeface="Calibri"/>
                <a:cs typeface="Calibri"/>
              </a:rPr>
              <a:t>regulations,</a:t>
            </a:r>
            <a:r>
              <a:rPr sz="1200" i="1" spc="-50" dirty="0">
                <a:latin typeface="Calibri"/>
                <a:cs typeface="Calibri"/>
              </a:rPr>
              <a:t> </a:t>
            </a:r>
            <a:r>
              <a:rPr sz="1200" i="1" dirty="0">
                <a:latin typeface="Calibri"/>
                <a:cs typeface="Calibri"/>
              </a:rPr>
              <a:t>and</a:t>
            </a:r>
            <a:r>
              <a:rPr sz="1200" i="1" spc="-30" dirty="0">
                <a:latin typeface="Calibri"/>
                <a:cs typeface="Calibri"/>
              </a:rPr>
              <a:t> </a:t>
            </a:r>
            <a:r>
              <a:rPr sz="1200" i="1" dirty="0">
                <a:latin typeface="Calibri"/>
                <a:cs typeface="Calibri"/>
              </a:rPr>
              <a:t>any</a:t>
            </a:r>
            <a:r>
              <a:rPr sz="1200" i="1" spc="-25" dirty="0">
                <a:latin typeface="Calibri"/>
                <a:cs typeface="Calibri"/>
              </a:rPr>
              <a:t> </a:t>
            </a:r>
            <a:r>
              <a:rPr sz="1200" i="1" dirty="0">
                <a:latin typeface="Calibri"/>
                <a:cs typeface="Calibri"/>
              </a:rPr>
              <a:t>personal</a:t>
            </a:r>
            <a:r>
              <a:rPr sz="1200" i="1" spc="-30" dirty="0">
                <a:latin typeface="Calibri"/>
                <a:cs typeface="Calibri"/>
              </a:rPr>
              <a:t> </a:t>
            </a:r>
            <a:r>
              <a:rPr sz="1200" i="1" spc="-25" dirty="0">
                <a:latin typeface="Calibri"/>
                <a:cs typeface="Calibri"/>
              </a:rPr>
              <a:t>information</a:t>
            </a:r>
            <a:r>
              <a:rPr sz="1200" i="1" spc="-65" dirty="0">
                <a:latin typeface="Calibri"/>
                <a:cs typeface="Calibri"/>
              </a:rPr>
              <a:t> </a:t>
            </a:r>
            <a:r>
              <a:rPr sz="1200" i="1" dirty="0">
                <a:latin typeface="Calibri"/>
                <a:cs typeface="Calibri"/>
              </a:rPr>
              <a:t>you</a:t>
            </a:r>
            <a:r>
              <a:rPr sz="1200" i="1" spc="-45" dirty="0">
                <a:latin typeface="Calibri"/>
                <a:cs typeface="Calibri"/>
              </a:rPr>
              <a:t> </a:t>
            </a:r>
            <a:r>
              <a:rPr sz="1200" i="1" dirty="0">
                <a:latin typeface="Calibri"/>
                <a:cs typeface="Calibri"/>
              </a:rPr>
              <a:t>receive</a:t>
            </a:r>
            <a:r>
              <a:rPr sz="1200" i="1" spc="-30" dirty="0">
                <a:latin typeface="Calibri"/>
                <a:cs typeface="Calibri"/>
              </a:rPr>
              <a:t> </a:t>
            </a:r>
            <a:r>
              <a:rPr sz="1200" i="1" dirty="0">
                <a:latin typeface="Calibri"/>
                <a:cs typeface="Calibri"/>
              </a:rPr>
              <a:t>will</a:t>
            </a:r>
            <a:r>
              <a:rPr sz="1200" i="1" spc="-5" dirty="0">
                <a:latin typeface="Calibri"/>
                <a:cs typeface="Calibri"/>
              </a:rPr>
              <a:t> </a:t>
            </a:r>
            <a:r>
              <a:rPr sz="1200" i="1" dirty="0">
                <a:latin typeface="Calibri"/>
                <a:cs typeface="Calibri"/>
              </a:rPr>
              <a:t>be</a:t>
            </a:r>
            <a:r>
              <a:rPr sz="1200" i="1" spc="-25" dirty="0">
                <a:latin typeface="Calibri"/>
                <a:cs typeface="Calibri"/>
              </a:rPr>
              <a:t> </a:t>
            </a:r>
            <a:r>
              <a:rPr sz="1200" i="1" dirty="0">
                <a:latin typeface="Calibri"/>
                <a:cs typeface="Calibri"/>
              </a:rPr>
              <a:t>handled</a:t>
            </a:r>
            <a:r>
              <a:rPr sz="1200" i="1" spc="-30" dirty="0">
                <a:latin typeface="Calibri"/>
                <a:cs typeface="Calibri"/>
              </a:rPr>
              <a:t> </a:t>
            </a:r>
            <a:r>
              <a:rPr sz="1200" i="1" dirty="0">
                <a:latin typeface="Calibri"/>
                <a:cs typeface="Calibri"/>
              </a:rPr>
              <a:t>in</a:t>
            </a:r>
            <a:r>
              <a:rPr sz="1200" i="1" spc="-65" dirty="0">
                <a:latin typeface="Calibri"/>
                <a:cs typeface="Calibri"/>
              </a:rPr>
              <a:t> </a:t>
            </a:r>
            <a:r>
              <a:rPr sz="1200" i="1" dirty="0">
                <a:latin typeface="Calibri"/>
                <a:cs typeface="Calibri"/>
              </a:rPr>
              <a:t>full</a:t>
            </a:r>
            <a:r>
              <a:rPr sz="1200" i="1" spc="-55" dirty="0">
                <a:latin typeface="Calibri"/>
                <a:cs typeface="Calibri"/>
              </a:rPr>
              <a:t> </a:t>
            </a:r>
            <a:r>
              <a:rPr sz="1200" i="1" spc="-10" dirty="0">
                <a:latin typeface="Calibri"/>
                <a:cs typeface="Calibri"/>
              </a:rPr>
              <a:t>compliance </a:t>
            </a:r>
            <a:r>
              <a:rPr sz="1200" i="1" dirty="0">
                <a:latin typeface="Calibri"/>
                <a:cs typeface="Calibri"/>
              </a:rPr>
              <a:t>with</a:t>
            </a:r>
            <a:r>
              <a:rPr sz="1200" i="1" spc="-70" dirty="0">
                <a:latin typeface="Calibri"/>
                <a:cs typeface="Calibri"/>
              </a:rPr>
              <a:t> </a:t>
            </a:r>
            <a:r>
              <a:rPr sz="1200" i="1" dirty="0">
                <a:latin typeface="Calibri"/>
                <a:cs typeface="Calibri"/>
              </a:rPr>
              <a:t>these</a:t>
            </a:r>
            <a:r>
              <a:rPr sz="1200" i="1" spc="-65" dirty="0">
                <a:latin typeface="Calibri"/>
                <a:cs typeface="Calibri"/>
              </a:rPr>
              <a:t> </a:t>
            </a:r>
            <a:r>
              <a:rPr sz="1200" i="1" spc="-10" dirty="0">
                <a:latin typeface="Calibri"/>
                <a:cs typeface="Calibri"/>
              </a:rPr>
              <a:t>requirements.</a:t>
            </a:r>
            <a:endParaRPr sz="1200">
              <a:latin typeface="Calibri"/>
              <a:cs typeface="Calibri"/>
            </a:endParaRPr>
          </a:p>
        </p:txBody>
      </p:sp>
      <p:grpSp>
        <p:nvGrpSpPr>
          <p:cNvPr id="4" name="object 4"/>
          <p:cNvGrpSpPr/>
          <p:nvPr/>
        </p:nvGrpSpPr>
        <p:grpSpPr>
          <a:xfrm>
            <a:off x="370586" y="2347214"/>
            <a:ext cx="2831465" cy="3065780"/>
            <a:chOff x="370586" y="2347214"/>
            <a:chExt cx="2831465" cy="3065780"/>
          </a:xfrm>
        </p:grpSpPr>
        <p:sp>
          <p:nvSpPr>
            <p:cNvPr id="5" name="object 5"/>
            <p:cNvSpPr/>
            <p:nvPr/>
          </p:nvSpPr>
          <p:spPr>
            <a:xfrm>
              <a:off x="383286" y="2359914"/>
              <a:ext cx="2806065" cy="3040380"/>
            </a:xfrm>
            <a:custGeom>
              <a:avLst/>
              <a:gdLst/>
              <a:ahLst/>
              <a:cxnLst/>
              <a:rect l="l" t="t" r="r" b="b"/>
              <a:pathLst>
                <a:path w="2806065" h="3040379">
                  <a:moveTo>
                    <a:pt x="2805684" y="0"/>
                  </a:moveTo>
                  <a:lnTo>
                    <a:pt x="0" y="0"/>
                  </a:lnTo>
                  <a:lnTo>
                    <a:pt x="0" y="3040379"/>
                  </a:lnTo>
                  <a:lnTo>
                    <a:pt x="2805684" y="3040379"/>
                  </a:lnTo>
                  <a:lnTo>
                    <a:pt x="2805684" y="0"/>
                  </a:lnTo>
                  <a:close/>
                </a:path>
              </a:pathLst>
            </a:custGeom>
            <a:solidFill>
              <a:srgbClr val="D9D9D9"/>
            </a:solidFill>
          </p:spPr>
          <p:txBody>
            <a:bodyPr wrap="square" lIns="0" tIns="0" rIns="0" bIns="0" rtlCol="0"/>
            <a:lstStyle/>
            <a:p>
              <a:endParaRPr/>
            </a:p>
          </p:txBody>
        </p:sp>
        <p:sp>
          <p:nvSpPr>
            <p:cNvPr id="6" name="object 6"/>
            <p:cNvSpPr/>
            <p:nvPr/>
          </p:nvSpPr>
          <p:spPr>
            <a:xfrm>
              <a:off x="383286" y="2359914"/>
              <a:ext cx="2806065" cy="3040380"/>
            </a:xfrm>
            <a:custGeom>
              <a:avLst/>
              <a:gdLst/>
              <a:ahLst/>
              <a:cxnLst/>
              <a:rect l="l" t="t" r="r" b="b"/>
              <a:pathLst>
                <a:path w="2806065" h="3040379">
                  <a:moveTo>
                    <a:pt x="0" y="3040379"/>
                  </a:moveTo>
                  <a:lnTo>
                    <a:pt x="2805684" y="3040379"/>
                  </a:lnTo>
                  <a:lnTo>
                    <a:pt x="2805684" y="0"/>
                  </a:lnTo>
                  <a:lnTo>
                    <a:pt x="0" y="0"/>
                  </a:lnTo>
                  <a:lnTo>
                    <a:pt x="0" y="3040379"/>
                  </a:lnTo>
                  <a:close/>
                </a:path>
              </a:pathLst>
            </a:custGeom>
            <a:ln w="25400">
              <a:solidFill>
                <a:srgbClr val="1F467A"/>
              </a:solidFill>
            </a:ln>
          </p:spPr>
          <p:txBody>
            <a:bodyPr wrap="square" lIns="0" tIns="0" rIns="0" bIns="0" rtlCol="0"/>
            <a:lstStyle/>
            <a:p>
              <a:endParaRPr/>
            </a:p>
          </p:txBody>
        </p:sp>
      </p:grpSp>
      <p:sp>
        <p:nvSpPr>
          <p:cNvPr id="7" name="object 7"/>
          <p:cNvSpPr txBox="1"/>
          <p:nvPr/>
        </p:nvSpPr>
        <p:spPr>
          <a:xfrm>
            <a:off x="473963" y="2347086"/>
            <a:ext cx="2522220" cy="1372870"/>
          </a:xfrm>
          <a:prstGeom prst="rect">
            <a:avLst/>
          </a:prstGeom>
        </p:spPr>
        <p:txBody>
          <a:bodyPr vert="horz" wrap="square" lIns="0" tIns="12700" rIns="0" bIns="0" rtlCol="0">
            <a:spAutoFit/>
          </a:bodyPr>
          <a:lstStyle/>
          <a:p>
            <a:pPr>
              <a:lnSpc>
                <a:spcPct val="100000"/>
              </a:lnSpc>
              <a:spcBef>
                <a:spcPts val="100"/>
              </a:spcBef>
            </a:pPr>
            <a:r>
              <a:rPr sz="1200" b="1" spc="-20" dirty="0">
                <a:latin typeface="Calibri"/>
                <a:cs typeface="Calibri"/>
              </a:rPr>
              <a:t>SPONSORSHIP</a:t>
            </a:r>
            <a:r>
              <a:rPr sz="1200" b="1" spc="-5" dirty="0">
                <a:latin typeface="Calibri"/>
                <a:cs typeface="Calibri"/>
              </a:rPr>
              <a:t> </a:t>
            </a:r>
            <a:r>
              <a:rPr sz="1200" b="1" spc="-10" dirty="0">
                <a:latin typeface="Calibri"/>
                <a:cs typeface="Calibri"/>
              </a:rPr>
              <a:t>OPPORTUNITIES</a:t>
            </a:r>
            <a:endParaRPr sz="1200" dirty="0">
              <a:latin typeface="Calibri"/>
              <a:cs typeface="Calibri"/>
            </a:endParaRPr>
          </a:p>
          <a:p>
            <a:pPr marR="5080">
              <a:lnSpc>
                <a:spcPct val="100000"/>
              </a:lnSpc>
              <a:spcBef>
                <a:spcPts val="10"/>
              </a:spcBef>
            </a:pPr>
            <a:r>
              <a:rPr sz="900" i="1" spc="-20" dirty="0">
                <a:latin typeface="Calibri"/>
                <a:cs typeface="Calibri"/>
              </a:rPr>
              <a:t>Events</a:t>
            </a:r>
            <a:r>
              <a:rPr sz="900" i="1" spc="-75" dirty="0">
                <a:latin typeface="Calibri"/>
                <a:cs typeface="Calibri"/>
              </a:rPr>
              <a:t> </a:t>
            </a:r>
            <a:r>
              <a:rPr sz="900" i="1" dirty="0">
                <a:latin typeface="Calibri"/>
                <a:cs typeface="Calibri"/>
              </a:rPr>
              <a:t>are</a:t>
            </a:r>
            <a:r>
              <a:rPr sz="900" i="1" spc="-40" dirty="0">
                <a:latin typeface="Calibri"/>
                <a:cs typeface="Calibri"/>
              </a:rPr>
              <a:t> </a:t>
            </a:r>
            <a:r>
              <a:rPr sz="900" i="1" dirty="0">
                <a:latin typeface="Calibri"/>
                <a:cs typeface="Calibri"/>
              </a:rPr>
              <a:t>sold</a:t>
            </a:r>
            <a:r>
              <a:rPr sz="900" i="1" spc="50" dirty="0">
                <a:latin typeface="Calibri"/>
                <a:cs typeface="Calibri"/>
              </a:rPr>
              <a:t> </a:t>
            </a:r>
            <a:r>
              <a:rPr sz="900" i="1" dirty="0">
                <a:latin typeface="Calibri"/>
                <a:cs typeface="Calibri"/>
              </a:rPr>
              <a:t>on</a:t>
            </a:r>
            <a:r>
              <a:rPr sz="900" i="1" spc="-5" dirty="0">
                <a:latin typeface="Calibri"/>
                <a:cs typeface="Calibri"/>
              </a:rPr>
              <a:t> </a:t>
            </a:r>
            <a:r>
              <a:rPr sz="900" i="1" dirty="0">
                <a:latin typeface="Calibri"/>
                <a:cs typeface="Calibri"/>
              </a:rPr>
              <a:t>a</a:t>
            </a:r>
            <a:r>
              <a:rPr sz="900" i="1" spc="-10" dirty="0">
                <a:latin typeface="Calibri"/>
                <a:cs typeface="Calibri"/>
              </a:rPr>
              <a:t> </a:t>
            </a:r>
            <a:r>
              <a:rPr sz="900" i="1" spc="-40" dirty="0">
                <a:latin typeface="Calibri"/>
                <a:cs typeface="Calibri"/>
              </a:rPr>
              <a:t>first-</a:t>
            </a:r>
            <a:r>
              <a:rPr sz="900" i="1" dirty="0">
                <a:latin typeface="Calibri"/>
                <a:cs typeface="Calibri"/>
              </a:rPr>
              <a:t>come,</a:t>
            </a:r>
            <a:r>
              <a:rPr sz="900" i="1" spc="55" dirty="0">
                <a:latin typeface="Calibri"/>
                <a:cs typeface="Calibri"/>
              </a:rPr>
              <a:t> </a:t>
            </a:r>
            <a:r>
              <a:rPr sz="900" i="1" spc="-40" dirty="0">
                <a:latin typeface="Calibri"/>
                <a:cs typeface="Calibri"/>
              </a:rPr>
              <a:t>first-</a:t>
            </a:r>
            <a:r>
              <a:rPr sz="900" i="1" dirty="0">
                <a:latin typeface="Calibri"/>
                <a:cs typeface="Calibri"/>
              </a:rPr>
              <a:t>served</a:t>
            </a:r>
            <a:r>
              <a:rPr sz="900" i="1" spc="-15" dirty="0">
                <a:latin typeface="Calibri"/>
                <a:cs typeface="Calibri"/>
              </a:rPr>
              <a:t> </a:t>
            </a:r>
            <a:r>
              <a:rPr sz="900" i="1" dirty="0">
                <a:latin typeface="Calibri"/>
                <a:cs typeface="Calibri"/>
              </a:rPr>
              <a:t>basis.</a:t>
            </a:r>
            <a:r>
              <a:rPr sz="900" i="1" spc="-20" dirty="0">
                <a:latin typeface="Calibri"/>
                <a:cs typeface="Calibri"/>
              </a:rPr>
              <a:t> Check</a:t>
            </a:r>
            <a:r>
              <a:rPr sz="900" i="1" spc="500" dirty="0">
                <a:latin typeface="Calibri"/>
                <a:cs typeface="Calibri"/>
              </a:rPr>
              <a:t> </a:t>
            </a:r>
            <a:r>
              <a:rPr sz="900" i="1" dirty="0">
                <a:latin typeface="Calibri"/>
                <a:cs typeface="Calibri"/>
              </a:rPr>
              <a:t>the</a:t>
            </a:r>
            <a:r>
              <a:rPr sz="900" i="1" spc="-50" dirty="0">
                <a:latin typeface="Calibri"/>
                <a:cs typeface="Calibri"/>
              </a:rPr>
              <a:t> </a:t>
            </a:r>
            <a:r>
              <a:rPr sz="900" i="1" spc="-20" dirty="0">
                <a:latin typeface="Calibri"/>
                <a:cs typeface="Calibri"/>
              </a:rPr>
              <a:t>website</a:t>
            </a:r>
            <a:r>
              <a:rPr sz="900" i="1" spc="-80" dirty="0">
                <a:latin typeface="Calibri"/>
                <a:cs typeface="Calibri"/>
              </a:rPr>
              <a:t> </a:t>
            </a:r>
            <a:r>
              <a:rPr sz="900" i="1" dirty="0">
                <a:latin typeface="Calibri"/>
                <a:cs typeface="Calibri"/>
              </a:rPr>
              <a:t>for</a:t>
            </a:r>
            <a:r>
              <a:rPr sz="900" i="1" spc="-30" dirty="0">
                <a:latin typeface="Calibri"/>
                <a:cs typeface="Calibri"/>
              </a:rPr>
              <a:t> </a:t>
            </a:r>
            <a:r>
              <a:rPr sz="900" i="1" spc="-10" dirty="0">
                <a:latin typeface="Calibri"/>
                <a:cs typeface="Calibri"/>
              </a:rPr>
              <a:t>availability</a:t>
            </a:r>
            <a:r>
              <a:rPr sz="900" i="1" spc="40" dirty="0">
                <a:latin typeface="Calibri"/>
                <a:cs typeface="Calibri"/>
              </a:rPr>
              <a:t> </a:t>
            </a:r>
            <a:r>
              <a:rPr sz="900" i="1" dirty="0">
                <a:latin typeface="Calibri"/>
                <a:cs typeface="Calibri"/>
              </a:rPr>
              <a:t>and</a:t>
            </a:r>
            <a:r>
              <a:rPr sz="900" i="1" spc="-70" dirty="0">
                <a:latin typeface="Calibri"/>
                <a:cs typeface="Calibri"/>
              </a:rPr>
              <a:t> </a:t>
            </a:r>
            <a:r>
              <a:rPr sz="900" i="1" dirty="0">
                <a:latin typeface="Calibri"/>
                <a:cs typeface="Calibri"/>
              </a:rPr>
              <a:t>a</a:t>
            </a:r>
            <a:r>
              <a:rPr sz="900" i="1" spc="-25" dirty="0">
                <a:latin typeface="Calibri"/>
                <a:cs typeface="Calibri"/>
              </a:rPr>
              <a:t> </a:t>
            </a:r>
            <a:r>
              <a:rPr sz="900" i="1" dirty="0">
                <a:latin typeface="Calibri"/>
                <a:cs typeface="Calibri"/>
              </a:rPr>
              <a:t>list</a:t>
            </a:r>
            <a:r>
              <a:rPr sz="900" i="1" spc="25" dirty="0">
                <a:latin typeface="Calibri"/>
                <a:cs typeface="Calibri"/>
              </a:rPr>
              <a:t> </a:t>
            </a:r>
            <a:r>
              <a:rPr sz="900" i="1" dirty="0">
                <a:latin typeface="Calibri"/>
                <a:cs typeface="Calibri"/>
              </a:rPr>
              <a:t>of</a:t>
            </a:r>
            <a:r>
              <a:rPr sz="900" i="1" spc="-5" dirty="0">
                <a:latin typeface="Calibri"/>
                <a:cs typeface="Calibri"/>
              </a:rPr>
              <a:t> </a:t>
            </a:r>
            <a:r>
              <a:rPr sz="900" i="1" spc="-10" dirty="0">
                <a:latin typeface="Calibri"/>
                <a:cs typeface="Calibri"/>
              </a:rPr>
              <a:t>benefits.</a:t>
            </a:r>
            <a:endParaRPr sz="900" dirty="0">
              <a:latin typeface="Calibri"/>
              <a:cs typeface="Calibri"/>
            </a:endParaRPr>
          </a:p>
          <a:p>
            <a:pPr>
              <a:lnSpc>
                <a:spcPct val="100000"/>
              </a:lnSpc>
              <a:spcBef>
                <a:spcPts val="990"/>
              </a:spcBef>
            </a:pPr>
            <a:r>
              <a:rPr lang="en-US" sz="1000" b="1" spc="-20" dirty="0">
                <a:latin typeface="Calibri"/>
                <a:cs typeface="Calibri"/>
              </a:rPr>
              <a:t>MONDAY</a:t>
            </a:r>
            <a:r>
              <a:rPr sz="1000" b="1" spc="-20" dirty="0">
                <a:latin typeface="Calibri"/>
                <a:cs typeface="Calibri"/>
              </a:rPr>
              <a:t>,</a:t>
            </a:r>
            <a:r>
              <a:rPr sz="1000" b="1" dirty="0">
                <a:latin typeface="Calibri"/>
                <a:cs typeface="Calibri"/>
              </a:rPr>
              <a:t> </a:t>
            </a:r>
            <a:r>
              <a:rPr sz="1000" b="1" spc="-20" dirty="0">
                <a:latin typeface="Calibri"/>
                <a:cs typeface="Calibri"/>
              </a:rPr>
              <a:t>SEPTEMBER</a:t>
            </a:r>
            <a:r>
              <a:rPr sz="1000" b="1" spc="15" dirty="0">
                <a:latin typeface="Calibri"/>
                <a:cs typeface="Calibri"/>
              </a:rPr>
              <a:t> </a:t>
            </a:r>
            <a:r>
              <a:rPr lang="en-US" sz="1000" b="1" spc="-50" dirty="0">
                <a:latin typeface="Calibri"/>
                <a:cs typeface="Calibri"/>
              </a:rPr>
              <a:t>9</a:t>
            </a:r>
            <a:endParaRPr sz="1000" dirty="0">
              <a:latin typeface="Calibri"/>
              <a:cs typeface="Calibri"/>
            </a:endParaRPr>
          </a:p>
          <a:p>
            <a:pPr marL="148590" indent="-148590">
              <a:lnSpc>
                <a:spcPct val="100000"/>
              </a:lnSpc>
              <a:buFont typeface="Wingdings"/>
              <a:buChar char=""/>
              <a:tabLst>
                <a:tab pos="148590" algn="l"/>
                <a:tab pos="1828800" algn="l"/>
              </a:tabLst>
            </a:pPr>
            <a:r>
              <a:rPr sz="1000" spc="-20" dirty="0">
                <a:latin typeface="Calibri"/>
                <a:cs typeface="Calibri"/>
              </a:rPr>
              <a:t>Continental</a:t>
            </a:r>
            <a:r>
              <a:rPr sz="1000" spc="40" dirty="0">
                <a:latin typeface="Calibri"/>
                <a:cs typeface="Calibri"/>
              </a:rPr>
              <a:t> </a:t>
            </a:r>
            <a:r>
              <a:rPr sz="1000" spc="-10" dirty="0">
                <a:latin typeface="Calibri"/>
                <a:cs typeface="Calibri"/>
              </a:rPr>
              <a:t>Breakfast</a:t>
            </a:r>
            <a:r>
              <a:rPr sz="1000" dirty="0">
                <a:latin typeface="Calibri"/>
                <a:cs typeface="Calibri"/>
              </a:rPr>
              <a:t>	</a:t>
            </a:r>
            <a:r>
              <a:rPr sz="1000" spc="-10" dirty="0">
                <a:latin typeface="Calibri"/>
                <a:cs typeface="Calibri"/>
              </a:rPr>
              <a:t>$3,000</a:t>
            </a:r>
            <a:endParaRPr sz="1000" dirty="0">
              <a:latin typeface="Calibri"/>
              <a:cs typeface="Calibri"/>
            </a:endParaRPr>
          </a:p>
          <a:p>
            <a:pPr marL="148590" indent="-148590">
              <a:lnSpc>
                <a:spcPct val="100000"/>
              </a:lnSpc>
              <a:buFont typeface="Wingdings"/>
              <a:buChar char=""/>
              <a:tabLst>
                <a:tab pos="148590" algn="l"/>
                <a:tab pos="1818005" algn="l"/>
              </a:tabLst>
            </a:pPr>
            <a:r>
              <a:rPr sz="1000" spc="-20" dirty="0">
                <a:latin typeface="Calibri"/>
                <a:cs typeface="Calibri"/>
              </a:rPr>
              <a:t>Morning</a:t>
            </a:r>
            <a:r>
              <a:rPr sz="1000" spc="-60" dirty="0">
                <a:latin typeface="Calibri"/>
                <a:cs typeface="Calibri"/>
              </a:rPr>
              <a:t> </a:t>
            </a:r>
            <a:r>
              <a:rPr sz="1000" spc="-10" dirty="0">
                <a:latin typeface="Calibri"/>
                <a:cs typeface="Calibri"/>
              </a:rPr>
              <a:t>Refreshment</a:t>
            </a:r>
            <a:r>
              <a:rPr sz="1000" dirty="0">
                <a:latin typeface="Calibri"/>
                <a:cs typeface="Calibri"/>
              </a:rPr>
              <a:t> </a:t>
            </a:r>
            <a:r>
              <a:rPr sz="1000" spc="-20" dirty="0">
                <a:latin typeface="Calibri"/>
                <a:cs typeface="Calibri"/>
              </a:rPr>
              <a:t>Break</a:t>
            </a:r>
            <a:r>
              <a:rPr sz="1000" dirty="0">
                <a:latin typeface="Calibri"/>
                <a:cs typeface="Calibri"/>
              </a:rPr>
              <a:t>	</a:t>
            </a:r>
            <a:r>
              <a:rPr sz="1000" spc="-10" dirty="0">
                <a:latin typeface="Calibri"/>
                <a:cs typeface="Calibri"/>
              </a:rPr>
              <a:t>$2,000</a:t>
            </a:r>
            <a:endParaRPr sz="1000" dirty="0">
              <a:latin typeface="Calibri"/>
              <a:cs typeface="Calibri"/>
            </a:endParaRPr>
          </a:p>
          <a:p>
            <a:pPr marL="148590" indent="-148590">
              <a:lnSpc>
                <a:spcPct val="100000"/>
              </a:lnSpc>
              <a:spcBef>
                <a:spcPts val="5"/>
              </a:spcBef>
              <a:buFont typeface="Wingdings"/>
              <a:buChar char=""/>
              <a:tabLst>
                <a:tab pos="148590" algn="l"/>
                <a:tab pos="1828800" algn="l"/>
              </a:tabLst>
            </a:pPr>
            <a:r>
              <a:rPr sz="1000" spc="-20" dirty="0">
                <a:latin typeface="Calibri"/>
                <a:cs typeface="Calibri"/>
              </a:rPr>
              <a:t>Networking</a:t>
            </a:r>
            <a:r>
              <a:rPr sz="1000" spc="30" dirty="0">
                <a:latin typeface="Calibri"/>
                <a:cs typeface="Calibri"/>
              </a:rPr>
              <a:t> </a:t>
            </a:r>
            <a:r>
              <a:rPr sz="1000" spc="-10" dirty="0">
                <a:latin typeface="Calibri"/>
                <a:cs typeface="Calibri"/>
              </a:rPr>
              <a:t>Luncheon</a:t>
            </a:r>
            <a:r>
              <a:rPr sz="1000" dirty="0">
                <a:latin typeface="Calibri"/>
                <a:cs typeface="Calibri"/>
              </a:rPr>
              <a:t>	</a:t>
            </a:r>
            <a:r>
              <a:rPr sz="1000" spc="-10" dirty="0">
                <a:latin typeface="Calibri"/>
                <a:cs typeface="Calibri"/>
              </a:rPr>
              <a:t>$5,000</a:t>
            </a:r>
            <a:endParaRPr sz="1000" dirty="0">
              <a:latin typeface="Calibri"/>
              <a:cs typeface="Calibri"/>
            </a:endParaRPr>
          </a:p>
          <a:p>
            <a:pPr marL="148590" indent="-148590">
              <a:lnSpc>
                <a:spcPct val="100000"/>
              </a:lnSpc>
              <a:buFont typeface="Wingdings"/>
              <a:buChar char=""/>
              <a:tabLst>
                <a:tab pos="148590" algn="l"/>
                <a:tab pos="1818005" algn="l"/>
              </a:tabLst>
            </a:pPr>
            <a:r>
              <a:rPr sz="1000" spc="-20" dirty="0">
                <a:latin typeface="Calibri"/>
                <a:cs typeface="Calibri"/>
              </a:rPr>
              <a:t>Afternoon Refreshment</a:t>
            </a:r>
            <a:r>
              <a:rPr sz="1000" spc="75" dirty="0">
                <a:latin typeface="Calibri"/>
                <a:cs typeface="Calibri"/>
              </a:rPr>
              <a:t> </a:t>
            </a:r>
            <a:r>
              <a:rPr sz="1000" spc="-20" dirty="0">
                <a:latin typeface="Calibri"/>
                <a:cs typeface="Calibri"/>
              </a:rPr>
              <a:t>Break</a:t>
            </a:r>
            <a:r>
              <a:rPr sz="1000" dirty="0">
                <a:latin typeface="Calibri"/>
                <a:cs typeface="Calibri"/>
              </a:rPr>
              <a:t>	</a:t>
            </a:r>
            <a:r>
              <a:rPr sz="1000" spc="-10" dirty="0">
                <a:latin typeface="Calibri"/>
                <a:cs typeface="Calibri"/>
              </a:rPr>
              <a:t>$2,000</a:t>
            </a:r>
            <a:endParaRPr sz="1000" dirty="0">
              <a:latin typeface="Calibri"/>
              <a:cs typeface="Calibri"/>
            </a:endParaRPr>
          </a:p>
        </p:txBody>
      </p:sp>
      <p:sp>
        <p:nvSpPr>
          <p:cNvPr id="8" name="object 8"/>
          <p:cNvSpPr txBox="1"/>
          <p:nvPr/>
        </p:nvSpPr>
        <p:spPr>
          <a:xfrm>
            <a:off x="2304033" y="3998467"/>
            <a:ext cx="357505" cy="177800"/>
          </a:xfrm>
          <a:prstGeom prst="rect">
            <a:avLst/>
          </a:prstGeom>
        </p:spPr>
        <p:txBody>
          <a:bodyPr vert="horz" wrap="square" lIns="0" tIns="12065" rIns="0" bIns="0" rtlCol="0">
            <a:spAutoFit/>
          </a:bodyPr>
          <a:lstStyle/>
          <a:p>
            <a:pPr>
              <a:lnSpc>
                <a:spcPct val="100000"/>
              </a:lnSpc>
              <a:spcBef>
                <a:spcPts val="95"/>
              </a:spcBef>
            </a:pPr>
            <a:r>
              <a:rPr sz="1000" spc="-10" dirty="0">
                <a:latin typeface="Calibri"/>
                <a:cs typeface="Calibri"/>
              </a:rPr>
              <a:t>$2,500</a:t>
            </a:r>
            <a:endParaRPr sz="1000">
              <a:latin typeface="Calibri"/>
              <a:cs typeface="Calibri"/>
            </a:endParaRPr>
          </a:p>
        </p:txBody>
      </p:sp>
      <p:sp>
        <p:nvSpPr>
          <p:cNvPr id="9" name="object 9"/>
          <p:cNvSpPr txBox="1"/>
          <p:nvPr/>
        </p:nvSpPr>
        <p:spPr>
          <a:xfrm>
            <a:off x="474268" y="3844544"/>
            <a:ext cx="1788795" cy="1332865"/>
          </a:xfrm>
          <a:prstGeom prst="rect">
            <a:avLst/>
          </a:prstGeom>
        </p:spPr>
        <p:txBody>
          <a:bodyPr vert="horz" wrap="square" lIns="0" tIns="12065" rIns="0" bIns="0" rtlCol="0">
            <a:spAutoFit/>
          </a:bodyPr>
          <a:lstStyle/>
          <a:p>
            <a:pPr>
              <a:lnSpc>
                <a:spcPct val="100000"/>
              </a:lnSpc>
              <a:spcBef>
                <a:spcPts val="95"/>
              </a:spcBef>
            </a:pPr>
            <a:r>
              <a:rPr lang="en-US" sz="1000" b="1" spc="-20" dirty="0">
                <a:latin typeface="Calibri"/>
                <a:cs typeface="Calibri"/>
              </a:rPr>
              <a:t>TUESDAY</a:t>
            </a:r>
            <a:r>
              <a:rPr sz="1000" b="1" spc="-20" dirty="0">
                <a:latin typeface="Calibri"/>
                <a:cs typeface="Calibri"/>
              </a:rPr>
              <a:t>,</a:t>
            </a:r>
            <a:r>
              <a:rPr sz="1000" b="1" dirty="0">
                <a:latin typeface="Calibri"/>
                <a:cs typeface="Calibri"/>
              </a:rPr>
              <a:t> </a:t>
            </a:r>
            <a:r>
              <a:rPr sz="1000" b="1" spc="-20" dirty="0">
                <a:latin typeface="Calibri"/>
                <a:cs typeface="Calibri"/>
              </a:rPr>
              <a:t>SEPTEMBER</a:t>
            </a:r>
            <a:r>
              <a:rPr sz="1000" b="1" spc="10" dirty="0">
                <a:latin typeface="Calibri"/>
                <a:cs typeface="Calibri"/>
              </a:rPr>
              <a:t> </a:t>
            </a:r>
            <a:r>
              <a:rPr lang="en-US" sz="1000" b="1" spc="-50" dirty="0">
                <a:latin typeface="Calibri"/>
                <a:cs typeface="Calibri"/>
              </a:rPr>
              <a:t>10</a:t>
            </a:r>
            <a:endParaRPr sz="1000" dirty="0">
              <a:latin typeface="Calibri"/>
              <a:cs typeface="Calibri"/>
            </a:endParaRPr>
          </a:p>
          <a:p>
            <a:pPr marL="148590" indent="-148590">
              <a:lnSpc>
                <a:spcPct val="100000"/>
              </a:lnSpc>
              <a:buFont typeface="Wingdings"/>
              <a:buChar char=""/>
              <a:tabLst>
                <a:tab pos="148590" algn="l"/>
              </a:tabLst>
            </a:pPr>
            <a:r>
              <a:rPr sz="1000" spc="-20" dirty="0">
                <a:latin typeface="Calibri"/>
                <a:cs typeface="Calibri"/>
              </a:rPr>
              <a:t>Continental</a:t>
            </a:r>
            <a:r>
              <a:rPr sz="1000" spc="40" dirty="0">
                <a:latin typeface="Calibri"/>
                <a:cs typeface="Calibri"/>
              </a:rPr>
              <a:t> </a:t>
            </a:r>
            <a:r>
              <a:rPr sz="1000" spc="-10" dirty="0">
                <a:latin typeface="Calibri"/>
                <a:cs typeface="Calibri"/>
              </a:rPr>
              <a:t>Breakfast</a:t>
            </a:r>
            <a:endParaRPr sz="1000" dirty="0">
              <a:latin typeface="Calibri"/>
              <a:cs typeface="Calibri"/>
            </a:endParaRPr>
          </a:p>
          <a:p>
            <a:pPr>
              <a:lnSpc>
                <a:spcPct val="100000"/>
              </a:lnSpc>
              <a:spcBef>
                <a:spcPts val="695"/>
              </a:spcBef>
            </a:pPr>
            <a:r>
              <a:rPr sz="1000" b="1" spc="-20" dirty="0">
                <a:latin typeface="Calibri"/>
                <a:cs typeface="Calibri"/>
              </a:rPr>
              <a:t>OTHER</a:t>
            </a:r>
            <a:r>
              <a:rPr sz="1000" b="1" spc="-5" dirty="0">
                <a:latin typeface="Calibri"/>
                <a:cs typeface="Calibri"/>
              </a:rPr>
              <a:t> </a:t>
            </a:r>
            <a:r>
              <a:rPr sz="1000" b="1" spc="-10" dirty="0">
                <a:latin typeface="Calibri"/>
                <a:cs typeface="Calibri"/>
              </a:rPr>
              <a:t>SPONSORSHIPS</a:t>
            </a:r>
            <a:endParaRPr sz="1000" dirty="0">
              <a:latin typeface="Calibri"/>
              <a:cs typeface="Calibri"/>
            </a:endParaRPr>
          </a:p>
          <a:p>
            <a:pPr marL="148590" indent="-148590">
              <a:lnSpc>
                <a:spcPct val="100000"/>
              </a:lnSpc>
              <a:buFont typeface="Wingdings"/>
              <a:buChar char=""/>
              <a:tabLst>
                <a:tab pos="148590" algn="l"/>
              </a:tabLst>
            </a:pPr>
            <a:r>
              <a:rPr sz="1000" spc="-10" dirty="0">
                <a:latin typeface="Calibri"/>
                <a:cs typeface="Calibri"/>
              </a:rPr>
              <a:t>Badge</a:t>
            </a:r>
            <a:r>
              <a:rPr sz="1000" spc="-40" dirty="0">
                <a:latin typeface="Calibri"/>
                <a:cs typeface="Calibri"/>
              </a:rPr>
              <a:t> </a:t>
            </a:r>
            <a:r>
              <a:rPr sz="1000" spc="-10" dirty="0">
                <a:latin typeface="Calibri"/>
                <a:cs typeface="Calibri"/>
              </a:rPr>
              <a:t>Sponsorship</a:t>
            </a:r>
            <a:endParaRPr sz="1000" dirty="0">
              <a:latin typeface="Calibri"/>
              <a:cs typeface="Calibri"/>
            </a:endParaRPr>
          </a:p>
          <a:p>
            <a:pPr marL="148590" indent="-148590">
              <a:lnSpc>
                <a:spcPct val="100000"/>
              </a:lnSpc>
              <a:buFont typeface="Wingdings"/>
              <a:buChar char=""/>
              <a:tabLst>
                <a:tab pos="148590" algn="l"/>
              </a:tabLst>
            </a:pPr>
            <a:r>
              <a:rPr sz="1000" spc="-35" dirty="0">
                <a:latin typeface="Calibri"/>
                <a:cs typeface="Calibri"/>
              </a:rPr>
              <a:t>Wi-</a:t>
            </a:r>
            <a:r>
              <a:rPr sz="1000" dirty="0">
                <a:latin typeface="Calibri"/>
                <a:cs typeface="Calibri"/>
              </a:rPr>
              <a:t>Fi</a:t>
            </a:r>
            <a:r>
              <a:rPr sz="1000" spc="15" dirty="0">
                <a:latin typeface="Calibri"/>
                <a:cs typeface="Calibri"/>
              </a:rPr>
              <a:t> </a:t>
            </a:r>
            <a:r>
              <a:rPr sz="1000" spc="-10" dirty="0">
                <a:latin typeface="Calibri"/>
                <a:cs typeface="Calibri"/>
              </a:rPr>
              <a:t>Sponsorship</a:t>
            </a:r>
            <a:endParaRPr sz="1000" dirty="0">
              <a:latin typeface="Calibri"/>
              <a:cs typeface="Calibri"/>
            </a:endParaRPr>
          </a:p>
          <a:p>
            <a:pPr marL="171450" indent="-171450">
              <a:lnSpc>
                <a:spcPct val="100000"/>
              </a:lnSpc>
              <a:buFont typeface="Wingdings"/>
              <a:buChar char=""/>
              <a:tabLst>
                <a:tab pos="171450" algn="l"/>
              </a:tabLst>
            </a:pPr>
            <a:r>
              <a:rPr sz="1000" spc="-10" dirty="0">
                <a:latin typeface="Calibri"/>
                <a:cs typeface="Calibri"/>
              </a:rPr>
              <a:t>Lanyards</a:t>
            </a:r>
            <a:r>
              <a:rPr sz="1000" spc="-30" dirty="0">
                <a:latin typeface="Calibri"/>
                <a:cs typeface="Calibri"/>
              </a:rPr>
              <a:t> </a:t>
            </a:r>
            <a:r>
              <a:rPr sz="1000" spc="-10" dirty="0">
                <a:latin typeface="Calibri"/>
                <a:cs typeface="Calibri"/>
              </a:rPr>
              <a:t>Sponsorship</a:t>
            </a:r>
            <a:endParaRPr sz="1000" dirty="0">
              <a:latin typeface="Calibri"/>
              <a:cs typeface="Calibri"/>
            </a:endParaRPr>
          </a:p>
          <a:p>
            <a:pPr marL="170180">
              <a:lnSpc>
                <a:spcPct val="100000"/>
              </a:lnSpc>
            </a:pPr>
            <a:r>
              <a:rPr sz="1000" i="1" spc="-20" dirty="0">
                <a:latin typeface="Calibri"/>
                <a:cs typeface="Calibri"/>
              </a:rPr>
              <a:t>(sponsor </a:t>
            </a:r>
            <a:r>
              <a:rPr sz="1000" i="1" dirty="0">
                <a:latin typeface="Calibri"/>
                <a:cs typeface="Calibri"/>
              </a:rPr>
              <a:t>must</a:t>
            </a:r>
            <a:r>
              <a:rPr sz="1000" i="1" spc="15" dirty="0">
                <a:latin typeface="Calibri"/>
                <a:cs typeface="Calibri"/>
              </a:rPr>
              <a:t> </a:t>
            </a:r>
            <a:r>
              <a:rPr sz="1000" i="1" spc="-20" dirty="0">
                <a:latin typeface="Calibri"/>
                <a:cs typeface="Calibri"/>
              </a:rPr>
              <a:t>provide</a:t>
            </a:r>
            <a:r>
              <a:rPr sz="1000" i="1" spc="-5" dirty="0">
                <a:latin typeface="Calibri"/>
                <a:cs typeface="Calibri"/>
              </a:rPr>
              <a:t> </a:t>
            </a:r>
            <a:r>
              <a:rPr sz="1000" i="1" spc="-10" dirty="0">
                <a:latin typeface="Calibri"/>
                <a:cs typeface="Calibri"/>
              </a:rPr>
              <a:t>lanyards)</a:t>
            </a:r>
            <a:endParaRPr sz="1000" dirty="0">
              <a:latin typeface="Calibri"/>
              <a:cs typeface="Calibri"/>
            </a:endParaRPr>
          </a:p>
          <a:p>
            <a:pPr marL="148590" indent="-148590">
              <a:lnSpc>
                <a:spcPct val="100000"/>
              </a:lnSpc>
              <a:buFont typeface="Wingdings"/>
              <a:buChar char=""/>
              <a:tabLst>
                <a:tab pos="148590" algn="l"/>
              </a:tabLst>
            </a:pPr>
            <a:r>
              <a:rPr sz="1000" spc="-40" dirty="0">
                <a:latin typeface="Calibri"/>
                <a:cs typeface="Calibri"/>
              </a:rPr>
              <a:t>Co-</a:t>
            </a:r>
            <a:r>
              <a:rPr sz="1000" spc="-10" dirty="0">
                <a:latin typeface="Calibri"/>
                <a:cs typeface="Calibri"/>
              </a:rPr>
              <a:t>Sponsorship</a:t>
            </a:r>
            <a:r>
              <a:rPr sz="1000" spc="10" dirty="0">
                <a:latin typeface="Calibri"/>
                <a:cs typeface="Calibri"/>
              </a:rPr>
              <a:t> </a:t>
            </a:r>
            <a:r>
              <a:rPr sz="1000" dirty="0">
                <a:latin typeface="Calibri"/>
                <a:cs typeface="Calibri"/>
              </a:rPr>
              <a:t>of</a:t>
            </a:r>
            <a:r>
              <a:rPr sz="1000" spc="-25" dirty="0">
                <a:latin typeface="Calibri"/>
                <a:cs typeface="Calibri"/>
              </a:rPr>
              <a:t> </a:t>
            </a:r>
            <a:r>
              <a:rPr sz="1000" spc="-20" dirty="0">
                <a:latin typeface="Calibri"/>
                <a:cs typeface="Calibri"/>
              </a:rPr>
              <a:t>event</a:t>
            </a:r>
            <a:endParaRPr sz="1000" dirty="0">
              <a:latin typeface="Calibri"/>
              <a:cs typeface="Calibri"/>
            </a:endParaRPr>
          </a:p>
        </p:txBody>
      </p:sp>
      <p:sp>
        <p:nvSpPr>
          <p:cNvPr id="10" name="object 10"/>
          <p:cNvSpPr txBox="1"/>
          <p:nvPr/>
        </p:nvSpPr>
        <p:spPr>
          <a:xfrm>
            <a:off x="2304033" y="4393184"/>
            <a:ext cx="519430" cy="787400"/>
          </a:xfrm>
          <a:prstGeom prst="rect">
            <a:avLst/>
          </a:prstGeom>
        </p:spPr>
        <p:txBody>
          <a:bodyPr vert="horz" wrap="square" lIns="0" tIns="12065" rIns="0" bIns="0" rtlCol="0">
            <a:spAutoFit/>
          </a:bodyPr>
          <a:lstStyle/>
          <a:p>
            <a:pPr>
              <a:lnSpc>
                <a:spcPct val="100000"/>
              </a:lnSpc>
              <a:spcBef>
                <a:spcPts val="95"/>
              </a:spcBef>
            </a:pPr>
            <a:r>
              <a:rPr sz="1000" spc="-10" dirty="0">
                <a:latin typeface="Calibri"/>
                <a:cs typeface="Calibri"/>
              </a:rPr>
              <a:t>$3,500</a:t>
            </a:r>
            <a:endParaRPr sz="1000">
              <a:latin typeface="Calibri"/>
              <a:cs typeface="Calibri"/>
            </a:endParaRPr>
          </a:p>
          <a:p>
            <a:pPr>
              <a:lnSpc>
                <a:spcPct val="100000"/>
              </a:lnSpc>
            </a:pPr>
            <a:r>
              <a:rPr sz="1000" spc="-10" dirty="0">
                <a:latin typeface="Calibri"/>
                <a:cs typeface="Calibri"/>
              </a:rPr>
              <a:t>$3,500</a:t>
            </a:r>
            <a:endParaRPr sz="1000">
              <a:latin typeface="Calibri"/>
              <a:cs typeface="Calibri"/>
            </a:endParaRPr>
          </a:p>
          <a:p>
            <a:pPr>
              <a:lnSpc>
                <a:spcPct val="100000"/>
              </a:lnSpc>
            </a:pPr>
            <a:r>
              <a:rPr sz="1000" spc="-10" dirty="0">
                <a:latin typeface="Calibri"/>
                <a:cs typeface="Calibri"/>
              </a:rPr>
              <a:t>$3,000</a:t>
            </a:r>
            <a:endParaRPr sz="1000">
              <a:latin typeface="Calibri"/>
              <a:cs typeface="Calibri"/>
            </a:endParaRPr>
          </a:p>
          <a:p>
            <a:pPr>
              <a:lnSpc>
                <a:spcPct val="100000"/>
              </a:lnSpc>
              <a:spcBef>
                <a:spcPts val="1200"/>
              </a:spcBef>
              <a:tabLst>
                <a:tab pos="506095" algn="l"/>
              </a:tabLst>
            </a:pPr>
            <a:r>
              <a:rPr sz="1000" spc="-50" dirty="0">
                <a:latin typeface="Calibri"/>
                <a:cs typeface="Calibri"/>
              </a:rPr>
              <a:t>$</a:t>
            </a:r>
            <a:r>
              <a:rPr sz="1000" u="sng" dirty="0">
                <a:uFill>
                  <a:solidFill>
                    <a:srgbClr val="000000"/>
                  </a:solidFill>
                </a:uFill>
                <a:latin typeface="Calibri"/>
                <a:cs typeface="Calibri"/>
              </a:rPr>
              <a:t>	</a:t>
            </a:r>
            <a:endParaRPr sz="1000">
              <a:latin typeface="Calibri"/>
              <a:cs typeface="Calibri"/>
            </a:endParaRPr>
          </a:p>
        </p:txBody>
      </p:sp>
      <p:sp>
        <p:nvSpPr>
          <p:cNvPr id="11" name="object 11"/>
          <p:cNvSpPr txBox="1"/>
          <p:nvPr/>
        </p:nvSpPr>
        <p:spPr>
          <a:xfrm>
            <a:off x="474573" y="5154879"/>
            <a:ext cx="2350770" cy="177800"/>
          </a:xfrm>
          <a:prstGeom prst="rect">
            <a:avLst/>
          </a:prstGeom>
        </p:spPr>
        <p:txBody>
          <a:bodyPr vert="horz" wrap="square" lIns="0" tIns="12065" rIns="0" bIns="0" rtlCol="0">
            <a:spAutoFit/>
          </a:bodyPr>
          <a:lstStyle/>
          <a:p>
            <a:pPr marL="148590" indent="-148590">
              <a:lnSpc>
                <a:spcPct val="100000"/>
              </a:lnSpc>
              <a:spcBef>
                <a:spcPts val="95"/>
              </a:spcBef>
              <a:buFont typeface="Wingdings"/>
              <a:buChar char=""/>
              <a:tabLst>
                <a:tab pos="148590" algn="l"/>
                <a:tab pos="1828800" algn="l"/>
                <a:tab pos="2337435" algn="l"/>
              </a:tabLst>
            </a:pPr>
            <a:r>
              <a:rPr sz="1000" dirty="0">
                <a:latin typeface="Calibri"/>
                <a:cs typeface="Calibri"/>
              </a:rPr>
              <a:t>Other: </a:t>
            </a:r>
            <a:r>
              <a:rPr sz="1000" u="sng" dirty="0">
                <a:uFill>
                  <a:solidFill>
                    <a:srgbClr val="000000"/>
                  </a:solidFill>
                </a:uFill>
                <a:latin typeface="Calibri"/>
                <a:cs typeface="Calibri"/>
              </a:rPr>
              <a:t>	</a:t>
            </a:r>
            <a:r>
              <a:rPr sz="1000" spc="-50" dirty="0">
                <a:latin typeface="Calibri"/>
                <a:cs typeface="Calibri"/>
              </a:rPr>
              <a:t>$</a:t>
            </a:r>
            <a:r>
              <a:rPr sz="1000" u="sng" dirty="0">
                <a:uFill>
                  <a:solidFill>
                    <a:srgbClr val="000000"/>
                  </a:solidFill>
                </a:uFill>
                <a:latin typeface="Calibri"/>
                <a:cs typeface="Calibri"/>
              </a:rPr>
              <a:t>	</a:t>
            </a:r>
            <a:endParaRPr sz="1000">
              <a:latin typeface="Calibri"/>
              <a:cs typeface="Calibri"/>
            </a:endParaRPr>
          </a:p>
        </p:txBody>
      </p:sp>
      <p:sp>
        <p:nvSpPr>
          <p:cNvPr id="12" name="object 12"/>
          <p:cNvSpPr/>
          <p:nvPr/>
        </p:nvSpPr>
        <p:spPr>
          <a:xfrm>
            <a:off x="3321558" y="2359914"/>
            <a:ext cx="3985260" cy="4805680"/>
          </a:xfrm>
          <a:custGeom>
            <a:avLst/>
            <a:gdLst/>
            <a:ahLst/>
            <a:cxnLst/>
            <a:rect l="l" t="t" r="r" b="b"/>
            <a:pathLst>
              <a:path w="3985259" h="4805680">
                <a:moveTo>
                  <a:pt x="0" y="4805172"/>
                </a:moveTo>
                <a:lnTo>
                  <a:pt x="3985260" y="4805172"/>
                </a:lnTo>
                <a:lnTo>
                  <a:pt x="3985260" y="0"/>
                </a:lnTo>
                <a:lnTo>
                  <a:pt x="0" y="0"/>
                </a:lnTo>
                <a:lnTo>
                  <a:pt x="0" y="4805172"/>
                </a:lnTo>
                <a:close/>
              </a:path>
            </a:pathLst>
          </a:custGeom>
          <a:ln w="25400">
            <a:solidFill>
              <a:srgbClr val="1F467A"/>
            </a:solidFill>
          </a:ln>
        </p:spPr>
        <p:txBody>
          <a:bodyPr wrap="square" lIns="0" tIns="0" rIns="0" bIns="0" rtlCol="0"/>
          <a:lstStyle/>
          <a:p>
            <a:endParaRPr/>
          </a:p>
        </p:txBody>
      </p:sp>
      <p:sp>
        <p:nvSpPr>
          <p:cNvPr id="13" name="object 13"/>
          <p:cNvSpPr txBox="1"/>
          <p:nvPr/>
        </p:nvSpPr>
        <p:spPr>
          <a:xfrm>
            <a:off x="3400425" y="2347086"/>
            <a:ext cx="3728085" cy="436880"/>
          </a:xfrm>
          <a:prstGeom prst="rect">
            <a:avLst/>
          </a:prstGeom>
        </p:spPr>
        <p:txBody>
          <a:bodyPr vert="horz" wrap="square" lIns="0" tIns="12700" rIns="0" bIns="0" rtlCol="0">
            <a:spAutoFit/>
          </a:bodyPr>
          <a:lstStyle/>
          <a:p>
            <a:pPr marL="1120140">
              <a:lnSpc>
                <a:spcPct val="100000"/>
              </a:lnSpc>
              <a:spcBef>
                <a:spcPts val="100"/>
              </a:spcBef>
            </a:pPr>
            <a:r>
              <a:rPr sz="1200" b="1" spc="-10" dirty="0">
                <a:latin typeface="Calibri"/>
                <a:cs typeface="Calibri"/>
              </a:rPr>
              <a:t>SPONSOR</a:t>
            </a:r>
            <a:r>
              <a:rPr sz="1200" b="1" spc="-35" dirty="0">
                <a:latin typeface="Calibri"/>
                <a:cs typeface="Calibri"/>
              </a:rPr>
              <a:t> </a:t>
            </a:r>
            <a:r>
              <a:rPr sz="1200" b="1" spc="-10" dirty="0">
                <a:latin typeface="Calibri"/>
                <a:cs typeface="Calibri"/>
              </a:rPr>
              <a:t>INFORMATION</a:t>
            </a:r>
            <a:endParaRPr sz="1200">
              <a:latin typeface="Calibri"/>
              <a:cs typeface="Calibri"/>
            </a:endParaRPr>
          </a:p>
          <a:p>
            <a:pPr marL="12700">
              <a:lnSpc>
                <a:spcPct val="100000"/>
              </a:lnSpc>
              <a:spcBef>
                <a:spcPts val="720"/>
              </a:spcBef>
              <a:tabLst>
                <a:tab pos="3714750" algn="l"/>
              </a:tabLst>
            </a:pPr>
            <a:r>
              <a:rPr sz="900" dirty="0">
                <a:latin typeface="Calibri"/>
                <a:cs typeface="Calibri"/>
              </a:rPr>
              <a:t>Name:</a:t>
            </a:r>
            <a:r>
              <a:rPr sz="900" spc="-60" dirty="0">
                <a:latin typeface="Calibri"/>
                <a:cs typeface="Calibri"/>
              </a:rPr>
              <a:t> </a:t>
            </a:r>
            <a:r>
              <a:rPr sz="900" u="sng" dirty="0">
                <a:uFill>
                  <a:solidFill>
                    <a:srgbClr val="000000"/>
                  </a:solidFill>
                </a:uFill>
                <a:latin typeface="Calibri"/>
                <a:cs typeface="Calibri"/>
              </a:rPr>
              <a:t>	</a:t>
            </a:r>
            <a:endParaRPr sz="900">
              <a:latin typeface="Calibri"/>
              <a:cs typeface="Calibri"/>
            </a:endParaRPr>
          </a:p>
        </p:txBody>
      </p:sp>
      <p:sp>
        <p:nvSpPr>
          <p:cNvPr id="14" name="object 14"/>
          <p:cNvSpPr txBox="1"/>
          <p:nvPr/>
        </p:nvSpPr>
        <p:spPr>
          <a:xfrm>
            <a:off x="3400425" y="2900298"/>
            <a:ext cx="3728085" cy="162560"/>
          </a:xfrm>
          <a:prstGeom prst="rect">
            <a:avLst/>
          </a:prstGeom>
        </p:spPr>
        <p:txBody>
          <a:bodyPr vert="horz" wrap="square" lIns="0" tIns="12700" rIns="0" bIns="0" rtlCol="0">
            <a:spAutoFit/>
          </a:bodyPr>
          <a:lstStyle/>
          <a:p>
            <a:pPr marL="12700">
              <a:lnSpc>
                <a:spcPct val="100000"/>
              </a:lnSpc>
              <a:spcBef>
                <a:spcPts val="100"/>
              </a:spcBef>
              <a:tabLst>
                <a:tab pos="3714750" algn="l"/>
              </a:tabLst>
            </a:pPr>
            <a:r>
              <a:rPr sz="900" dirty="0">
                <a:latin typeface="Calibri"/>
                <a:cs typeface="Calibri"/>
              </a:rPr>
              <a:t>Title: </a:t>
            </a:r>
            <a:r>
              <a:rPr sz="900" u="sng" dirty="0">
                <a:uFill>
                  <a:solidFill>
                    <a:srgbClr val="000000"/>
                  </a:solidFill>
                </a:uFill>
                <a:latin typeface="Calibri"/>
                <a:cs typeface="Calibri"/>
              </a:rPr>
              <a:t>	</a:t>
            </a:r>
            <a:endParaRPr sz="900">
              <a:latin typeface="Calibri"/>
              <a:cs typeface="Calibri"/>
            </a:endParaRPr>
          </a:p>
        </p:txBody>
      </p:sp>
      <p:sp>
        <p:nvSpPr>
          <p:cNvPr id="15" name="object 15"/>
          <p:cNvSpPr txBox="1"/>
          <p:nvPr/>
        </p:nvSpPr>
        <p:spPr>
          <a:xfrm>
            <a:off x="3400425" y="3174618"/>
            <a:ext cx="3728085" cy="162560"/>
          </a:xfrm>
          <a:prstGeom prst="rect">
            <a:avLst/>
          </a:prstGeom>
        </p:spPr>
        <p:txBody>
          <a:bodyPr vert="horz" wrap="square" lIns="0" tIns="12700" rIns="0" bIns="0" rtlCol="0">
            <a:spAutoFit/>
          </a:bodyPr>
          <a:lstStyle/>
          <a:p>
            <a:pPr marL="12700">
              <a:lnSpc>
                <a:spcPct val="100000"/>
              </a:lnSpc>
              <a:spcBef>
                <a:spcPts val="100"/>
              </a:spcBef>
              <a:tabLst>
                <a:tab pos="3714750" algn="l"/>
              </a:tabLst>
            </a:pPr>
            <a:r>
              <a:rPr sz="900" dirty="0">
                <a:latin typeface="Calibri"/>
                <a:cs typeface="Calibri"/>
              </a:rPr>
              <a:t>Airport/Company: </a:t>
            </a:r>
            <a:r>
              <a:rPr sz="900" u="sng" dirty="0">
                <a:uFill>
                  <a:solidFill>
                    <a:srgbClr val="000000"/>
                  </a:solidFill>
                </a:uFill>
                <a:latin typeface="Calibri"/>
                <a:cs typeface="Calibri"/>
              </a:rPr>
              <a:t>	</a:t>
            </a:r>
            <a:endParaRPr sz="900">
              <a:latin typeface="Calibri"/>
              <a:cs typeface="Calibri"/>
            </a:endParaRPr>
          </a:p>
        </p:txBody>
      </p:sp>
      <p:sp>
        <p:nvSpPr>
          <p:cNvPr id="16" name="object 16"/>
          <p:cNvSpPr txBox="1"/>
          <p:nvPr/>
        </p:nvSpPr>
        <p:spPr>
          <a:xfrm>
            <a:off x="3400425" y="3449573"/>
            <a:ext cx="3728085" cy="162560"/>
          </a:xfrm>
          <a:prstGeom prst="rect">
            <a:avLst/>
          </a:prstGeom>
        </p:spPr>
        <p:txBody>
          <a:bodyPr vert="horz" wrap="square" lIns="0" tIns="12700" rIns="0" bIns="0" rtlCol="0">
            <a:spAutoFit/>
          </a:bodyPr>
          <a:lstStyle/>
          <a:p>
            <a:pPr marL="12700">
              <a:lnSpc>
                <a:spcPct val="100000"/>
              </a:lnSpc>
              <a:spcBef>
                <a:spcPts val="100"/>
              </a:spcBef>
              <a:tabLst>
                <a:tab pos="3714750" algn="l"/>
              </a:tabLst>
            </a:pPr>
            <a:r>
              <a:rPr sz="900" dirty="0">
                <a:latin typeface="Calibri"/>
                <a:cs typeface="Calibri"/>
              </a:rPr>
              <a:t>Address: </a:t>
            </a:r>
            <a:r>
              <a:rPr sz="900" u="sng" dirty="0">
                <a:uFill>
                  <a:solidFill>
                    <a:srgbClr val="000000"/>
                  </a:solidFill>
                </a:uFill>
                <a:latin typeface="Calibri"/>
                <a:cs typeface="Calibri"/>
              </a:rPr>
              <a:t>	</a:t>
            </a:r>
            <a:endParaRPr sz="900">
              <a:latin typeface="Calibri"/>
              <a:cs typeface="Calibri"/>
            </a:endParaRPr>
          </a:p>
        </p:txBody>
      </p:sp>
      <p:sp>
        <p:nvSpPr>
          <p:cNvPr id="17" name="object 17"/>
          <p:cNvSpPr txBox="1"/>
          <p:nvPr/>
        </p:nvSpPr>
        <p:spPr>
          <a:xfrm>
            <a:off x="3400425" y="3723894"/>
            <a:ext cx="3728085" cy="162560"/>
          </a:xfrm>
          <a:prstGeom prst="rect">
            <a:avLst/>
          </a:prstGeom>
        </p:spPr>
        <p:txBody>
          <a:bodyPr vert="horz" wrap="square" lIns="0" tIns="12700" rIns="0" bIns="0" rtlCol="0">
            <a:spAutoFit/>
          </a:bodyPr>
          <a:lstStyle/>
          <a:p>
            <a:pPr marL="12700">
              <a:lnSpc>
                <a:spcPct val="100000"/>
              </a:lnSpc>
              <a:spcBef>
                <a:spcPts val="100"/>
              </a:spcBef>
              <a:tabLst>
                <a:tab pos="3714750" algn="l"/>
              </a:tabLst>
            </a:pPr>
            <a:r>
              <a:rPr sz="900" dirty="0">
                <a:latin typeface="Calibri"/>
                <a:cs typeface="Calibri"/>
              </a:rPr>
              <a:t>City/State/Zip: </a:t>
            </a:r>
            <a:r>
              <a:rPr sz="900" u="sng" dirty="0">
                <a:uFill>
                  <a:solidFill>
                    <a:srgbClr val="000000"/>
                  </a:solidFill>
                </a:uFill>
                <a:latin typeface="Calibri"/>
                <a:cs typeface="Calibri"/>
              </a:rPr>
              <a:t>	</a:t>
            </a:r>
            <a:endParaRPr sz="900">
              <a:latin typeface="Calibri"/>
              <a:cs typeface="Calibri"/>
            </a:endParaRPr>
          </a:p>
        </p:txBody>
      </p:sp>
      <p:sp>
        <p:nvSpPr>
          <p:cNvPr id="18" name="object 18"/>
          <p:cNvSpPr txBox="1"/>
          <p:nvPr/>
        </p:nvSpPr>
        <p:spPr>
          <a:xfrm>
            <a:off x="3400425" y="3998214"/>
            <a:ext cx="3728085" cy="162560"/>
          </a:xfrm>
          <a:prstGeom prst="rect">
            <a:avLst/>
          </a:prstGeom>
        </p:spPr>
        <p:txBody>
          <a:bodyPr vert="horz" wrap="square" lIns="0" tIns="12700" rIns="0" bIns="0" rtlCol="0">
            <a:spAutoFit/>
          </a:bodyPr>
          <a:lstStyle/>
          <a:p>
            <a:pPr marL="12700">
              <a:lnSpc>
                <a:spcPct val="100000"/>
              </a:lnSpc>
              <a:spcBef>
                <a:spcPts val="100"/>
              </a:spcBef>
              <a:tabLst>
                <a:tab pos="3714750" algn="l"/>
              </a:tabLst>
            </a:pPr>
            <a:r>
              <a:rPr sz="900" dirty="0">
                <a:latin typeface="Calibri"/>
                <a:cs typeface="Calibri"/>
              </a:rPr>
              <a:t>Phone:</a:t>
            </a:r>
            <a:r>
              <a:rPr sz="900" spc="-55" dirty="0">
                <a:latin typeface="Calibri"/>
                <a:cs typeface="Calibri"/>
              </a:rPr>
              <a:t> </a:t>
            </a:r>
            <a:r>
              <a:rPr sz="900" u="sng" dirty="0">
                <a:uFill>
                  <a:solidFill>
                    <a:srgbClr val="000000"/>
                  </a:solidFill>
                </a:uFill>
                <a:latin typeface="Calibri"/>
                <a:cs typeface="Calibri"/>
              </a:rPr>
              <a:t>	</a:t>
            </a:r>
            <a:endParaRPr sz="900">
              <a:latin typeface="Calibri"/>
              <a:cs typeface="Calibri"/>
            </a:endParaRPr>
          </a:p>
        </p:txBody>
      </p:sp>
      <p:sp>
        <p:nvSpPr>
          <p:cNvPr id="19" name="object 19"/>
          <p:cNvSpPr txBox="1"/>
          <p:nvPr/>
        </p:nvSpPr>
        <p:spPr>
          <a:xfrm>
            <a:off x="3400425" y="4272534"/>
            <a:ext cx="3728085" cy="162560"/>
          </a:xfrm>
          <a:prstGeom prst="rect">
            <a:avLst/>
          </a:prstGeom>
        </p:spPr>
        <p:txBody>
          <a:bodyPr vert="horz" wrap="square" lIns="0" tIns="12700" rIns="0" bIns="0" rtlCol="0">
            <a:spAutoFit/>
          </a:bodyPr>
          <a:lstStyle/>
          <a:p>
            <a:pPr marL="12700">
              <a:lnSpc>
                <a:spcPct val="100000"/>
              </a:lnSpc>
              <a:spcBef>
                <a:spcPts val="100"/>
              </a:spcBef>
              <a:tabLst>
                <a:tab pos="3714750" algn="l"/>
              </a:tabLst>
            </a:pPr>
            <a:r>
              <a:rPr sz="900" dirty="0">
                <a:latin typeface="Calibri"/>
                <a:cs typeface="Calibri"/>
              </a:rPr>
              <a:t>Email:</a:t>
            </a:r>
            <a:r>
              <a:rPr sz="900" spc="-55" dirty="0">
                <a:latin typeface="Calibri"/>
                <a:cs typeface="Calibri"/>
              </a:rPr>
              <a:t> </a:t>
            </a:r>
            <a:r>
              <a:rPr sz="900" u="sng" dirty="0">
                <a:uFill>
                  <a:solidFill>
                    <a:srgbClr val="000000"/>
                  </a:solidFill>
                </a:uFill>
                <a:latin typeface="Calibri"/>
                <a:cs typeface="Calibri"/>
              </a:rPr>
              <a:t>	</a:t>
            </a:r>
            <a:endParaRPr sz="900" dirty="0">
              <a:latin typeface="Calibri"/>
              <a:cs typeface="Calibri"/>
            </a:endParaRPr>
          </a:p>
        </p:txBody>
      </p:sp>
      <p:sp>
        <p:nvSpPr>
          <p:cNvPr id="27" name="object 27"/>
          <p:cNvSpPr txBox="1"/>
          <p:nvPr/>
        </p:nvSpPr>
        <p:spPr>
          <a:xfrm>
            <a:off x="3400425" y="6561582"/>
            <a:ext cx="3674745" cy="403225"/>
          </a:xfrm>
          <a:prstGeom prst="rect">
            <a:avLst/>
          </a:prstGeom>
        </p:spPr>
        <p:txBody>
          <a:bodyPr vert="horz" wrap="square" lIns="0" tIns="7620" rIns="0" bIns="0" rtlCol="0">
            <a:spAutoFit/>
          </a:bodyPr>
          <a:lstStyle/>
          <a:p>
            <a:pPr marL="12700" marR="5080">
              <a:lnSpc>
                <a:spcPct val="104500"/>
              </a:lnSpc>
              <a:spcBef>
                <a:spcPts val="60"/>
              </a:spcBef>
            </a:pPr>
            <a:r>
              <a:rPr sz="800" i="1" spc="-35" dirty="0">
                <a:latin typeface="Calibri"/>
                <a:cs typeface="Calibri"/>
              </a:rPr>
              <a:t>Photocopies</a:t>
            </a:r>
            <a:r>
              <a:rPr sz="800" i="1" spc="-45" dirty="0">
                <a:latin typeface="Calibri"/>
                <a:cs typeface="Calibri"/>
              </a:rPr>
              <a:t> </a:t>
            </a:r>
            <a:r>
              <a:rPr sz="800" i="1" dirty="0">
                <a:latin typeface="Calibri"/>
                <a:cs typeface="Calibri"/>
              </a:rPr>
              <a:t>of</a:t>
            </a:r>
            <a:r>
              <a:rPr sz="800" i="1" spc="10" dirty="0">
                <a:latin typeface="Calibri"/>
                <a:cs typeface="Calibri"/>
              </a:rPr>
              <a:t> </a:t>
            </a:r>
            <a:r>
              <a:rPr sz="800" i="1" dirty="0">
                <a:latin typeface="Calibri"/>
                <a:cs typeface="Calibri"/>
              </a:rPr>
              <a:t>this</a:t>
            </a:r>
            <a:r>
              <a:rPr sz="800" i="1" spc="10" dirty="0">
                <a:latin typeface="Calibri"/>
                <a:cs typeface="Calibri"/>
              </a:rPr>
              <a:t> </a:t>
            </a:r>
            <a:r>
              <a:rPr sz="800" i="1" spc="-30" dirty="0">
                <a:latin typeface="Calibri"/>
                <a:cs typeface="Calibri"/>
              </a:rPr>
              <a:t>form</a:t>
            </a:r>
            <a:r>
              <a:rPr sz="800" i="1" spc="-25" dirty="0">
                <a:latin typeface="Calibri"/>
                <a:cs typeface="Calibri"/>
              </a:rPr>
              <a:t> </a:t>
            </a:r>
            <a:r>
              <a:rPr sz="800" i="1" dirty="0">
                <a:latin typeface="Calibri"/>
                <a:cs typeface="Calibri"/>
              </a:rPr>
              <a:t>will</a:t>
            </a:r>
            <a:r>
              <a:rPr sz="800" i="1" spc="70" dirty="0">
                <a:latin typeface="Calibri"/>
                <a:cs typeface="Calibri"/>
              </a:rPr>
              <a:t> </a:t>
            </a:r>
            <a:r>
              <a:rPr sz="800" i="1" dirty="0">
                <a:latin typeface="Calibri"/>
                <a:cs typeface="Calibri"/>
              </a:rPr>
              <a:t>be</a:t>
            </a:r>
            <a:r>
              <a:rPr sz="800" i="1" spc="-15" dirty="0">
                <a:latin typeface="Calibri"/>
                <a:cs typeface="Calibri"/>
              </a:rPr>
              <a:t> </a:t>
            </a:r>
            <a:r>
              <a:rPr sz="800" i="1" spc="-35" dirty="0">
                <a:latin typeface="Calibri"/>
                <a:cs typeface="Calibri"/>
              </a:rPr>
              <a:t>accepted.</a:t>
            </a:r>
            <a:r>
              <a:rPr sz="800" i="1" spc="15" dirty="0">
                <a:latin typeface="Calibri"/>
                <a:cs typeface="Calibri"/>
              </a:rPr>
              <a:t> </a:t>
            </a:r>
            <a:r>
              <a:rPr sz="800" i="1" dirty="0">
                <a:latin typeface="Calibri"/>
                <a:cs typeface="Calibri"/>
              </a:rPr>
              <a:t>AAAE</a:t>
            </a:r>
            <a:r>
              <a:rPr sz="800" i="1" spc="-35" dirty="0">
                <a:latin typeface="Calibri"/>
                <a:cs typeface="Calibri"/>
              </a:rPr>
              <a:t> </a:t>
            </a:r>
            <a:r>
              <a:rPr sz="800" i="1" spc="-25" dirty="0">
                <a:latin typeface="Calibri"/>
                <a:cs typeface="Calibri"/>
              </a:rPr>
              <a:t>accepts</a:t>
            </a:r>
            <a:r>
              <a:rPr sz="800" i="1" spc="10" dirty="0">
                <a:latin typeface="Calibri"/>
                <a:cs typeface="Calibri"/>
              </a:rPr>
              <a:t> </a:t>
            </a:r>
            <a:r>
              <a:rPr sz="800" i="1" spc="-25" dirty="0">
                <a:latin typeface="Calibri"/>
                <a:cs typeface="Calibri"/>
              </a:rPr>
              <a:t>registration</a:t>
            </a:r>
            <a:r>
              <a:rPr sz="800" i="1" spc="30" dirty="0">
                <a:latin typeface="Calibri"/>
                <a:cs typeface="Calibri"/>
              </a:rPr>
              <a:t> </a:t>
            </a:r>
            <a:r>
              <a:rPr sz="800" i="1" spc="-25" dirty="0">
                <a:latin typeface="Calibri"/>
                <a:cs typeface="Calibri"/>
              </a:rPr>
              <a:t>regardless</a:t>
            </a:r>
            <a:r>
              <a:rPr sz="800" i="1" spc="5" dirty="0">
                <a:latin typeface="Calibri"/>
                <a:cs typeface="Calibri"/>
              </a:rPr>
              <a:t> </a:t>
            </a:r>
            <a:r>
              <a:rPr sz="800" i="1" dirty="0">
                <a:latin typeface="Calibri"/>
                <a:cs typeface="Calibri"/>
              </a:rPr>
              <a:t>of</a:t>
            </a:r>
            <a:r>
              <a:rPr sz="800" i="1" spc="-5" dirty="0">
                <a:latin typeface="Calibri"/>
                <a:cs typeface="Calibri"/>
              </a:rPr>
              <a:t> </a:t>
            </a:r>
            <a:r>
              <a:rPr sz="800" i="1" spc="-10" dirty="0">
                <a:latin typeface="Calibri"/>
                <a:cs typeface="Calibri"/>
              </a:rPr>
              <a:t>race,</a:t>
            </a:r>
            <a:r>
              <a:rPr sz="800" i="1" spc="500" dirty="0">
                <a:latin typeface="Calibri"/>
                <a:cs typeface="Calibri"/>
              </a:rPr>
              <a:t> </a:t>
            </a:r>
            <a:r>
              <a:rPr sz="800" i="1" spc="-25" dirty="0">
                <a:latin typeface="Calibri"/>
                <a:cs typeface="Calibri"/>
              </a:rPr>
              <a:t>religion,</a:t>
            </a:r>
            <a:r>
              <a:rPr sz="800" i="1" spc="35" dirty="0">
                <a:latin typeface="Calibri"/>
                <a:cs typeface="Calibri"/>
              </a:rPr>
              <a:t> </a:t>
            </a:r>
            <a:r>
              <a:rPr sz="800" i="1" spc="-30" dirty="0">
                <a:latin typeface="Calibri"/>
                <a:cs typeface="Calibri"/>
              </a:rPr>
              <a:t>sexual</a:t>
            </a:r>
            <a:r>
              <a:rPr sz="800" i="1" spc="-5" dirty="0">
                <a:latin typeface="Calibri"/>
                <a:cs typeface="Calibri"/>
              </a:rPr>
              <a:t> </a:t>
            </a:r>
            <a:r>
              <a:rPr sz="800" i="1" spc="-25" dirty="0">
                <a:latin typeface="Calibri"/>
                <a:cs typeface="Calibri"/>
              </a:rPr>
              <a:t>orientation,</a:t>
            </a:r>
            <a:r>
              <a:rPr sz="800" i="1" spc="55" dirty="0">
                <a:latin typeface="Calibri"/>
                <a:cs typeface="Calibri"/>
              </a:rPr>
              <a:t> </a:t>
            </a:r>
            <a:r>
              <a:rPr sz="800" i="1" spc="-30" dirty="0">
                <a:latin typeface="Calibri"/>
                <a:cs typeface="Calibri"/>
              </a:rPr>
              <a:t>sex,</a:t>
            </a:r>
            <a:r>
              <a:rPr sz="800" i="1" spc="-35" dirty="0">
                <a:latin typeface="Calibri"/>
                <a:cs typeface="Calibri"/>
              </a:rPr>
              <a:t> </a:t>
            </a:r>
            <a:r>
              <a:rPr sz="800" i="1" spc="-25" dirty="0">
                <a:latin typeface="Calibri"/>
                <a:cs typeface="Calibri"/>
              </a:rPr>
              <a:t>physical</a:t>
            </a:r>
            <a:r>
              <a:rPr sz="800" i="1" spc="30" dirty="0">
                <a:latin typeface="Calibri"/>
                <a:cs typeface="Calibri"/>
              </a:rPr>
              <a:t> </a:t>
            </a:r>
            <a:r>
              <a:rPr sz="800" i="1" spc="-25" dirty="0">
                <a:latin typeface="Calibri"/>
                <a:cs typeface="Calibri"/>
              </a:rPr>
              <a:t>disability</a:t>
            </a:r>
            <a:r>
              <a:rPr sz="800" i="1" spc="75" dirty="0">
                <a:latin typeface="Calibri"/>
                <a:cs typeface="Calibri"/>
              </a:rPr>
              <a:t> </a:t>
            </a:r>
            <a:r>
              <a:rPr sz="800" i="1" spc="-25" dirty="0">
                <a:latin typeface="Calibri"/>
                <a:cs typeface="Calibri"/>
              </a:rPr>
              <a:t>and</a:t>
            </a:r>
            <a:r>
              <a:rPr sz="800" i="1" spc="-30" dirty="0">
                <a:latin typeface="Calibri"/>
                <a:cs typeface="Calibri"/>
              </a:rPr>
              <a:t> </a:t>
            </a:r>
            <a:r>
              <a:rPr sz="800" i="1" spc="-25" dirty="0">
                <a:latin typeface="Calibri"/>
                <a:cs typeface="Calibri"/>
              </a:rPr>
              <a:t>national</a:t>
            </a:r>
            <a:r>
              <a:rPr sz="800" i="1" spc="25" dirty="0">
                <a:latin typeface="Calibri"/>
                <a:cs typeface="Calibri"/>
              </a:rPr>
              <a:t> </a:t>
            </a:r>
            <a:r>
              <a:rPr sz="800" i="1" dirty="0">
                <a:latin typeface="Calibri"/>
                <a:cs typeface="Calibri"/>
              </a:rPr>
              <a:t>or</a:t>
            </a:r>
            <a:r>
              <a:rPr sz="800" i="1" spc="-15" dirty="0">
                <a:latin typeface="Calibri"/>
                <a:cs typeface="Calibri"/>
              </a:rPr>
              <a:t> </a:t>
            </a:r>
            <a:r>
              <a:rPr sz="800" i="1" spc="-25" dirty="0">
                <a:latin typeface="Calibri"/>
                <a:cs typeface="Calibri"/>
              </a:rPr>
              <a:t>ethnic</a:t>
            </a:r>
            <a:r>
              <a:rPr sz="800" i="1" spc="20" dirty="0">
                <a:latin typeface="Calibri"/>
                <a:cs typeface="Calibri"/>
              </a:rPr>
              <a:t> </a:t>
            </a:r>
            <a:r>
              <a:rPr sz="800" i="1" spc="-25" dirty="0">
                <a:latin typeface="Calibri"/>
                <a:cs typeface="Calibri"/>
              </a:rPr>
              <a:t>origin.</a:t>
            </a:r>
            <a:r>
              <a:rPr sz="800" i="1" spc="20" dirty="0">
                <a:latin typeface="Calibri"/>
                <a:cs typeface="Calibri"/>
              </a:rPr>
              <a:t> </a:t>
            </a:r>
            <a:r>
              <a:rPr sz="800" i="1" dirty="0">
                <a:latin typeface="Calibri"/>
                <a:cs typeface="Calibri"/>
              </a:rPr>
              <a:t>This</a:t>
            </a:r>
            <a:r>
              <a:rPr sz="800" i="1" spc="5" dirty="0">
                <a:latin typeface="Calibri"/>
                <a:cs typeface="Calibri"/>
              </a:rPr>
              <a:t> </a:t>
            </a:r>
            <a:r>
              <a:rPr sz="800" i="1" spc="-10" dirty="0">
                <a:latin typeface="Calibri"/>
                <a:cs typeface="Calibri"/>
              </a:rPr>
              <a:t>includes</a:t>
            </a:r>
            <a:r>
              <a:rPr sz="800" i="1" spc="500" dirty="0">
                <a:latin typeface="Calibri"/>
                <a:cs typeface="Calibri"/>
              </a:rPr>
              <a:t> </a:t>
            </a:r>
            <a:r>
              <a:rPr sz="800" i="1" spc="-20" dirty="0">
                <a:latin typeface="Calibri"/>
                <a:cs typeface="Calibri"/>
              </a:rPr>
              <a:t>but</a:t>
            </a:r>
            <a:r>
              <a:rPr sz="800" i="1" spc="-45" dirty="0">
                <a:latin typeface="Calibri"/>
                <a:cs typeface="Calibri"/>
              </a:rPr>
              <a:t> </a:t>
            </a:r>
            <a:r>
              <a:rPr sz="800" i="1" dirty="0">
                <a:latin typeface="Calibri"/>
                <a:cs typeface="Calibri"/>
              </a:rPr>
              <a:t>is</a:t>
            </a:r>
            <a:r>
              <a:rPr sz="800" i="1" spc="-5" dirty="0">
                <a:latin typeface="Calibri"/>
                <a:cs typeface="Calibri"/>
              </a:rPr>
              <a:t> </a:t>
            </a:r>
            <a:r>
              <a:rPr sz="800" i="1" spc="-20" dirty="0">
                <a:latin typeface="Calibri"/>
                <a:cs typeface="Calibri"/>
              </a:rPr>
              <a:t>not</a:t>
            </a:r>
            <a:r>
              <a:rPr sz="800" i="1" spc="-45" dirty="0">
                <a:latin typeface="Calibri"/>
                <a:cs typeface="Calibri"/>
              </a:rPr>
              <a:t> </a:t>
            </a:r>
            <a:r>
              <a:rPr sz="800" i="1" spc="-10" dirty="0">
                <a:latin typeface="Calibri"/>
                <a:cs typeface="Calibri"/>
              </a:rPr>
              <a:t>limited</a:t>
            </a:r>
            <a:r>
              <a:rPr sz="800" i="1" spc="60" dirty="0">
                <a:latin typeface="Calibri"/>
                <a:cs typeface="Calibri"/>
              </a:rPr>
              <a:t> </a:t>
            </a:r>
            <a:r>
              <a:rPr sz="800" i="1" dirty="0">
                <a:latin typeface="Calibri"/>
                <a:cs typeface="Calibri"/>
              </a:rPr>
              <a:t>to</a:t>
            </a:r>
            <a:r>
              <a:rPr sz="800" i="1" spc="-30" dirty="0">
                <a:latin typeface="Calibri"/>
                <a:cs typeface="Calibri"/>
              </a:rPr>
              <a:t> </a:t>
            </a:r>
            <a:r>
              <a:rPr sz="800" i="1" spc="-25" dirty="0">
                <a:latin typeface="Calibri"/>
                <a:cs typeface="Calibri"/>
              </a:rPr>
              <a:t>admissions,</a:t>
            </a:r>
            <a:r>
              <a:rPr sz="800" i="1" spc="55" dirty="0">
                <a:latin typeface="Calibri"/>
                <a:cs typeface="Calibri"/>
              </a:rPr>
              <a:t> </a:t>
            </a:r>
            <a:r>
              <a:rPr sz="800" i="1" spc="-30" dirty="0">
                <a:latin typeface="Calibri"/>
                <a:cs typeface="Calibri"/>
              </a:rPr>
              <a:t>employment</a:t>
            </a:r>
            <a:r>
              <a:rPr sz="800" i="1" spc="-20" dirty="0">
                <a:latin typeface="Calibri"/>
                <a:cs typeface="Calibri"/>
              </a:rPr>
              <a:t> </a:t>
            </a:r>
            <a:r>
              <a:rPr sz="800" i="1" dirty="0">
                <a:latin typeface="Calibri"/>
                <a:cs typeface="Calibri"/>
              </a:rPr>
              <a:t>and </a:t>
            </a:r>
            <a:r>
              <a:rPr sz="800" i="1" spc="-35" dirty="0">
                <a:latin typeface="Calibri"/>
                <a:cs typeface="Calibri"/>
              </a:rPr>
              <a:t>educational</a:t>
            </a:r>
            <a:r>
              <a:rPr sz="800" i="1" dirty="0">
                <a:latin typeface="Calibri"/>
                <a:cs typeface="Calibri"/>
              </a:rPr>
              <a:t> </a:t>
            </a:r>
            <a:r>
              <a:rPr sz="800" i="1" spc="-10" dirty="0">
                <a:latin typeface="Calibri"/>
                <a:cs typeface="Calibri"/>
              </a:rPr>
              <a:t>services.</a:t>
            </a:r>
            <a:endParaRPr sz="800" dirty="0">
              <a:latin typeface="Calibri"/>
              <a:cs typeface="Calibri"/>
            </a:endParaRPr>
          </a:p>
        </p:txBody>
      </p:sp>
      <p:grpSp>
        <p:nvGrpSpPr>
          <p:cNvPr id="28" name="object 28"/>
          <p:cNvGrpSpPr/>
          <p:nvPr/>
        </p:nvGrpSpPr>
        <p:grpSpPr>
          <a:xfrm>
            <a:off x="217931" y="1909064"/>
            <a:ext cx="7280275" cy="415925"/>
            <a:chOff x="217931" y="1909064"/>
            <a:chExt cx="7280275" cy="415925"/>
          </a:xfrm>
        </p:grpSpPr>
        <p:pic>
          <p:nvPicPr>
            <p:cNvPr id="29" name="object 29"/>
            <p:cNvPicPr/>
            <p:nvPr/>
          </p:nvPicPr>
          <p:blipFill>
            <a:blip r:embed="rId3" cstate="print"/>
            <a:stretch>
              <a:fillRect/>
            </a:stretch>
          </p:blipFill>
          <p:spPr>
            <a:xfrm>
              <a:off x="217931" y="1914652"/>
              <a:ext cx="7280148" cy="409955"/>
            </a:xfrm>
            <a:prstGeom prst="rect">
              <a:avLst/>
            </a:prstGeom>
          </p:spPr>
        </p:pic>
        <p:sp>
          <p:nvSpPr>
            <p:cNvPr id="30" name="object 30"/>
            <p:cNvSpPr/>
            <p:nvPr/>
          </p:nvSpPr>
          <p:spPr>
            <a:xfrm>
              <a:off x="238505" y="1928114"/>
              <a:ext cx="7239000" cy="368935"/>
            </a:xfrm>
            <a:custGeom>
              <a:avLst/>
              <a:gdLst/>
              <a:ahLst/>
              <a:cxnLst/>
              <a:rect l="l" t="t" r="r" b="b"/>
              <a:pathLst>
                <a:path w="7239000" h="368935">
                  <a:moveTo>
                    <a:pt x="7239000" y="0"/>
                  </a:moveTo>
                  <a:lnTo>
                    <a:pt x="0" y="0"/>
                  </a:lnTo>
                  <a:lnTo>
                    <a:pt x="0" y="368807"/>
                  </a:lnTo>
                  <a:lnTo>
                    <a:pt x="7239000" y="368807"/>
                  </a:lnTo>
                  <a:lnTo>
                    <a:pt x="7239000" y="0"/>
                  </a:lnTo>
                  <a:close/>
                </a:path>
              </a:pathLst>
            </a:custGeom>
            <a:solidFill>
              <a:srgbClr val="1F467A"/>
            </a:solidFill>
          </p:spPr>
          <p:txBody>
            <a:bodyPr wrap="square" lIns="0" tIns="0" rIns="0" bIns="0" rtlCol="0"/>
            <a:lstStyle/>
            <a:p>
              <a:endParaRPr/>
            </a:p>
          </p:txBody>
        </p:sp>
        <p:sp>
          <p:nvSpPr>
            <p:cNvPr id="31" name="object 31"/>
            <p:cNvSpPr/>
            <p:nvPr/>
          </p:nvSpPr>
          <p:spPr>
            <a:xfrm>
              <a:off x="238505" y="1928114"/>
              <a:ext cx="7239000" cy="368935"/>
            </a:xfrm>
            <a:custGeom>
              <a:avLst/>
              <a:gdLst/>
              <a:ahLst/>
              <a:cxnLst/>
              <a:rect l="l" t="t" r="r" b="b"/>
              <a:pathLst>
                <a:path w="7239000" h="368935">
                  <a:moveTo>
                    <a:pt x="0" y="368807"/>
                  </a:moveTo>
                  <a:lnTo>
                    <a:pt x="7239000" y="368807"/>
                  </a:lnTo>
                  <a:lnTo>
                    <a:pt x="7239000" y="0"/>
                  </a:lnTo>
                  <a:lnTo>
                    <a:pt x="0" y="0"/>
                  </a:lnTo>
                  <a:lnTo>
                    <a:pt x="0" y="368807"/>
                  </a:lnTo>
                  <a:close/>
                </a:path>
              </a:pathLst>
            </a:custGeom>
            <a:ln w="38097">
              <a:solidFill>
                <a:srgbClr val="FFFFFF"/>
              </a:solidFill>
            </a:ln>
          </p:spPr>
          <p:txBody>
            <a:bodyPr wrap="square" lIns="0" tIns="0" rIns="0" bIns="0" rtlCol="0"/>
            <a:lstStyle/>
            <a:p>
              <a:endParaRPr/>
            </a:p>
          </p:txBody>
        </p:sp>
      </p:grpSp>
      <p:sp>
        <p:nvSpPr>
          <p:cNvPr id="32" name="object 32"/>
          <p:cNvSpPr txBox="1"/>
          <p:nvPr/>
        </p:nvSpPr>
        <p:spPr>
          <a:xfrm>
            <a:off x="238506" y="1928114"/>
            <a:ext cx="7239000" cy="272510"/>
          </a:xfrm>
          <a:prstGeom prst="rect">
            <a:avLst/>
          </a:prstGeom>
        </p:spPr>
        <p:txBody>
          <a:bodyPr vert="horz" wrap="square" lIns="0" tIns="0" rIns="0" bIns="0" rtlCol="0">
            <a:spAutoFit/>
          </a:bodyPr>
          <a:lstStyle/>
          <a:p>
            <a:pPr marL="12700" algn="ctr">
              <a:lnSpc>
                <a:spcPts val="2155"/>
              </a:lnSpc>
            </a:pPr>
            <a:r>
              <a:rPr sz="1800" b="1" spc="-10" dirty="0">
                <a:solidFill>
                  <a:srgbClr val="FFFFFF"/>
                </a:solidFill>
                <a:latin typeface="Calibri"/>
                <a:cs typeface="Calibri"/>
              </a:rPr>
              <a:t>SPONSORSHIP</a:t>
            </a:r>
            <a:r>
              <a:rPr sz="1800" b="1" spc="-40" dirty="0">
                <a:solidFill>
                  <a:srgbClr val="FFFFFF"/>
                </a:solidFill>
                <a:latin typeface="Calibri"/>
                <a:cs typeface="Calibri"/>
              </a:rPr>
              <a:t> </a:t>
            </a:r>
            <a:r>
              <a:rPr sz="1800" b="1" spc="-10" dirty="0">
                <a:solidFill>
                  <a:srgbClr val="FFFFFF"/>
                </a:solidFill>
                <a:latin typeface="Calibri"/>
                <a:cs typeface="Calibri"/>
              </a:rPr>
              <a:t>CONTRACT</a:t>
            </a:r>
            <a:r>
              <a:rPr sz="1800" b="1" spc="-70" dirty="0">
                <a:solidFill>
                  <a:srgbClr val="FFFFFF"/>
                </a:solidFill>
                <a:latin typeface="Calibri"/>
                <a:cs typeface="Calibri"/>
              </a:rPr>
              <a:t> </a:t>
            </a:r>
            <a:r>
              <a:rPr sz="1400" spc="-10" dirty="0">
                <a:solidFill>
                  <a:srgbClr val="FFFFFF"/>
                </a:solidFill>
                <a:latin typeface="Calibri"/>
                <a:cs typeface="Calibri"/>
              </a:rPr>
              <a:t>(Meeting</a:t>
            </a:r>
            <a:r>
              <a:rPr sz="1400" spc="25" dirty="0">
                <a:solidFill>
                  <a:srgbClr val="FFFFFF"/>
                </a:solidFill>
                <a:latin typeface="Calibri"/>
                <a:cs typeface="Calibri"/>
              </a:rPr>
              <a:t> </a:t>
            </a:r>
            <a:r>
              <a:rPr sz="1400" spc="-10" dirty="0">
                <a:solidFill>
                  <a:srgbClr val="FFFFFF"/>
                </a:solidFill>
                <a:latin typeface="Calibri"/>
                <a:cs typeface="Calibri"/>
              </a:rPr>
              <a:t>#2</a:t>
            </a:r>
            <a:r>
              <a:rPr lang="en-US" sz="1400" spc="-10" dirty="0">
                <a:solidFill>
                  <a:srgbClr val="FFFFFF"/>
                </a:solidFill>
                <a:latin typeface="Calibri"/>
                <a:cs typeface="Calibri"/>
              </a:rPr>
              <a:t>5</a:t>
            </a:r>
            <a:r>
              <a:rPr sz="1400" spc="-10" dirty="0">
                <a:solidFill>
                  <a:srgbClr val="FFFFFF"/>
                </a:solidFill>
                <a:latin typeface="Calibri"/>
                <a:cs typeface="Calibri"/>
              </a:rPr>
              <a:t>0</a:t>
            </a:r>
            <a:r>
              <a:rPr lang="en-US" sz="1400" spc="-10" dirty="0">
                <a:solidFill>
                  <a:srgbClr val="FFFFFF"/>
                </a:solidFill>
                <a:latin typeface="Calibri"/>
                <a:cs typeface="Calibri"/>
              </a:rPr>
              <a:t>9</a:t>
            </a:r>
            <a:r>
              <a:rPr sz="1400" spc="-10" dirty="0">
                <a:solidFill>
                  <a:srgbClr val="FFFFFF"/>
                </a:solidFill>
                <a:latin typeface="Calibri"/>
                <a:cs typeface="Calibri"/>
              </a:rPr>
              <a:t>0</a:t>
            </a:r>
            <a:r>
              <a:rPr lang="en-US" sz="1400" spc="-10" dirty="0">
                <a:solidFill>
                  <a:srgbClr val="FFFFFF"/>
                </a:solidFill>
                <a:latin typeface="Calibri"/>
                <a:cs typeface="Calibri"/>
              </a:rPr>
              <a:t>5</a:t>
            </a:r>
            <a:r>
              <a:rPr sz="1400" spc="-10" dirty="0">
                <a:solidFill>
                  <a:srgbClr val="FFFFFF"/>
                </a:solidFill>
                <a:latin typeface="Calibri"/>
                <a:cs typeface="Calibri"/>
              </a:rPr>
              <a:t>)</a:t>
            </a:r>
            <a:endParaRPr sz="1400" dirty="0">
              <a:latin typeface="Calibri"/>
              <a:cs typeface="Calibri"/>
            </a:endParaRPr>
          </a:p>
        </p:txBody>
      </p:sp>
      <p:sp>
        <p:nvSpPr>
          <p:cNvPr id="33" name="object 33"/>
          <p:cNvSpPr/>
          <p:nvPr/>
        </p:nvSpPr>
        <p:spPr>
          <a:xfrm>
            <a:off x="383286" y="5453634"/>
            <a:ext cx="2806065" cy="1739264"/>
          </a:xfrm>
          <a:custGeom>
            <a:avLst/>
            <a:gdLst/>
            <a:ahLst/>
            <a:cxnLst/>
            <a:rect l="l" t="t" r="r" b="b"/>
            <a:pathLst>
              <a:path w="2806065" h="1739265">
                <a:moveTo>
                  <a:pt x="0" y="1738883"/>
                </a:moveTo>
                <a:lnTo>
                  <a:pt x="2805684" y="1738883"/>
                </a:lnTo>
                <a:lnTo>
                  <a:pt x="2805684" y="0"/>
                </a:lnTo>
                <a:lnTo>
                  <a:pt x="0" y="0"/>
                </a:lnTo>
                <a:lnTo>
                  <a:pt x="0" y="1738883"/>
                </a:lnTo>
                <a:close/>
              </a:path>
            </a:pathLst>
          </a:custGeom>
          <a:ln w="25400">
            <a:solidFill>
              <a:srgbClr val="1F467A"/>
            </a:solidFill>
          </a:ln>
        </p:spPr>
        <p:txBody>
          <a:bodyPr wrap="square" lIns="0" tIns="0" rIns="0" bIns="0" rtlCol="0"/>
          <a:lstStyle/>
          <a:p>
            <a:endParaRPr/>
          </a:p>
        </p:txBody>
      </p:sp>
      <p:sp>
        <p:nvSpPr>
          <p:cNvPr id="34" name="object 34"/>
          <p:cNvSpPr txBox="1"/>
          <p:nvPr/>
        </p:nvSpPr>
        <p:spPr>
          <a:xfrm>
            <a:off x="395986" y="5629782"/>
            <a:ext cx="2780665" cy="1367790"/>
          </a:xfrm>
          <a:prstGeom prst="rect">
            <a:avLst/>
          </a:prstGeom>
        </p:spPr>
        <p:txBody>
          <a:bodyPr vert="horz" wrap="square" lIns="0" tIns="13335" rIns="0" bIns="0" rtlCol="0">
            <a:spAutoFit/>
          </a:bodyPr>
          <a:lstStyle/>
          <a:p>
            <a:pPr marL="5715" algn="ctr">
              <a:lnSpc>
                <a:spcPct val="100000"/>
              </a:lnSpc>
              <a:spcBef>
                <a:spcPts val="105"/>
              </a:spcBef>
            </a:pPr>
            <a:r>
              <a:rPr sz="1100" b="1" spc="-20" dirty="0">
                <a:latin typeface="Calibri"/>
                <a:cs typeface="Calibri"/>
              </a:rPr>
              <a:t>RETURN</a:t>
            </a:r>
            <a:r>
              <a:rPr sz="1100" b="1" spc="-30" dirty="0">
                <a:latin typeface="Calibri"/>
                <a:cs typeface="Calibri"/>
              </a:rPr>
              <a:t> </a:t>
            </a:r>
            <a:r>
              <a:rPr sz="1100" b="1" spc="-20" dirty="0">
                <a:latin typeface="Calibri"/>
                <a:cs typeface="Calibri"/>
              </a:rPr>
              <a:t>COMPLETED</a:t>
            </a:r>
            <a:r>
              <a:rPr sz="1100" b="1" spc="-15" dirty="0">
                <a:latin typeface="Calibri"/>
                <a:cs typeface="Calibri"/>
              </a:rPr>
              <a:t> </a:t>
            </a:r>
            <a:r>
              <a:rPr sz="1100" b="1" dirty="0">
                <a:latin typeface="Calibri"/>
                <a:cs typeface="Calibri"/>
              </a:rPr>
              <a:t>FORM</a:t>
            </a:r>
            <a:r>
              <a:rPr sz="1100" b="1" spc="40" dirty="0">
                <a:latin typeface="Calibri"/>
                <a:cs typeface="Calibri"/>
              </a:rPr>
              <a:t> </a:t>
            </a:r>
            <a:r>
              <a:rPr sz="1100" b="1" spc="-25" dirty="0">
                <a:latin typeface="Calibri"/>
                <a:cs typeface="Calibri"/>
              </a:rPr>
              <a:t>TO:</a:t>
            </a:r>
            <a:endParaRPr sz="1100" dirty="0">
              <a:latin typeface="Calibri"/>
              <a:cs typeface="Calibri"/>
            </a:endParaRPr>
          </a:p>
          <a:p>
            <a:pPr marL="204470" marR="180975" algn="ctr">
              <a:lnSpc>
                <a:spcPct val="100000"/>
              </a:lnSpc>
            </a:pPr>
            <a:r>
              <a:rPr sz="1100" spc="-20" dirty="0">
                <a:latin typeface="Calibri"/>
                <a:cs typeface="Calibri"/>
              </a:rPr>
              <a:t>American</a:t>
            </a:r>
            <a:r>
              <a:rPr sz="1100" spc="5" dirty="0">
                <a:latin typeface="Calibri"/>
                <a:cs typeface="Calibri"/>
              </a:rPr>
              <a:t> </a:t>
            </a:r>
            <a:r>
              <a:rPr sz="1100" spc="-20" dirty="0">
                <a:latin typeface="Calibri"/>
                <a:cs typeface="Calibri"/>
              </a:rPr>
              <a:t>Association</a:t>
            </a:r>
            <a:r>
              <a:rPr sz="1100" spc="-65" dirty="0">
                <a:latin typeface="Calibri"/>
                <a:cs typeface="Calibri"/>
              </a:rPr>
              <a:t> </a:t>
            </a:r>
            <a:r>
              <a:rPr sz="1100" dirty="0">
                <a:latin typeface="Calibri"/>
                <a:cs typeface="Calibri"/>
              </a:rPr>
              <a:t>of</a:t>
            </a:r>
            <a:r>
              <a:rPr sz="1100" spc="45" dirty="0">
                <a:latin typeface="Calibri"/>
                <a:cs typeface="Calibri"/>
              </a:rPr>
              <a:t> </a:t>
            </a:r>
            <a:r>
              <a:rPr sz="1100" dirty="0">
                <a:latin typeface="Calibri"/>
                <a:cs typeface="Calibri"/>
              </a:rPr>
              <a:t>Airport</a:t>
            </a:r>
            <a:r>
              <a:rPr sz="1100" spc="40" dirty="0">
                <a:latin typeface="Calibri"/>
                <a:cs typeface="Calibri"/>
              </a:rPr>
              <a:t> </a:t>
            </a:r>
            <a:r>
              <a:rPr sz="1100" spc="-10" dirty="0">
                <a:latin typeface="Calibri"/>
                <a:cs typeface="Calibri"/>
              </a:rPr>
              <a:t>Executives </a:t>
            </a:r>
            <a:r>
              <a:rPr sz="1100" dirty="0">
                <a:latin typeface="Calibri"/>
                <a:cs typeface="Calibri"/>
              </a:rPr>
              <a:t>Attn:</a:t>
            </a:r>
            <a:r>
              <a:rPr sz="1100" spc="180" dirty="0">
                <a:latin typeface="Calibri"/>
                <a:cs typeface="Calibri"/>
              </a:rPr>
              <a:t> </a:t>
            </a:r>
            <a:r>
              <a:rPr sz="1100" dirty="0">
                <a:latin typeface="Calibri"/>
                <a:cs typeface="Calibri"/>
              </a:rPr>
              <a:t>Sarah</a:t>
            </a:r>
            <a:r>
              <a:rPr sz="1100" spc="-55" dirty="0">
                <a:latin typeface="Calibri"/>
                <a:cs typeface="Calibri"/>
              </a:rPr>
              <a:t> </a:t>
            </a:r>
            <a:r>
              <a:rPr sz="1100" spc="-20" dirty="0">
                <a:latin typeface="Calibri"/>
                <a:cs typeface="Calibri"/>
              </a:rPr>
              <a:t>Pilli</a:t>
            </a:r>
            <a:endParaRPr sz="1100" dirty="0">
              <a:latin typeface="Calibri"/>
              <a:cs typeface="Calibri"/>
            </a:endParaRPr>
          </a:p>
          <a:p>
            <a:pPr marL="836930" marR="810895" algn="ctr">
              <a:lnSpc>
                <a:spcPct val="100000"/>
              </a:lnSpc>
            </a:pPr>
            <a:r>
              <a:rPr sz="1100" dirty="0">
                <a:latin typeface="Calibri"/>
                <a:cs typeface="Calibri"/>
              </a:rPr>
              <a:t>The</a:t>
            </a:r>
            <a:r>
              <a:rPr sz="1100" spc="-15" dirty="0">
                <a:latin typeface="Calibri"/>
                <a:cs typeface="Calibri"/>
              </a:rPr>
              <a:t> </a:t>
            </a:r>
            <a:r>
              <a:rPr sz="1100" spc="-10" dirty="0">
                <a:latin typeface="Calibri"/>
                <a:cs typeface="Calibri"/>
              </a:rPr>
              <a:t>Barclay</a:t>
            </a:r>
            <a:r>
              <a:rPr sz="1100" spc="-25" dirty="0">
                <a:latin typeface="Calibri"/>
                <a:cs typeface="Calibri"/>
              </a:rPr>
              <a:t> </a:t>
            </a:r>
            <a:r>
              <a:rPr sz="1100" spc="-10" dirty="0">
                <a:latin typeface="Calibri"/>
                <a:cs typeface="Calibri"/>
              </a:rPr>
              <a:t>Building </a:t>
            </a:r>
            <a:r>
              <a:rPr sz="1100" dirty="0">
                <a:latin typeface="Calibri"/>
                <a:cs typeface="Calibri"/>
              </a:rPr>
              <a:t>601</a:t>
            </a:r>
            <a:r>
              <a:rPr sz="1100" spc="35" dirty="0">
                <a:latin typeface="Calibri"/>
                <a:cs typeface="Calibri"/>
              </a:rPr>
              <a:t> </a:t>
            </a:r>
            <a:r>
              <a:rPr sz="1100" spc="-20" dirty="0">
                <a:latin typeface="Calibri"/>
                <a:cs typeface="Calibri"/>
              </a:rPr>
              <a:t>Madison</a:t>
            </a:r>
            <a:r>
              <a:rPr sz="1100" spc="-90" dirty="0">
                <a:latin typeface="Calibri"/>
                <a:cs typeface="Calibri"/>
              </a:rPr>
              <a:t> </a:t>
            </a:r>
            <a:r>
              <a:rPr sz="1100" spc="-10" dirty="0">
                <a:latin typeface="Calibri"/>
                <a:cs typeface="Calibri"/>
              </a:rPr>
              <a:t>Street</a:t>
            </a:r>
            <a:endParaRPr sz="1100" dirty="0">
              <a:latin typeface="Calibri"/>
              <a:cs typeface="Calibri"/>
            </a:endParaRPr>
          </a:p>
          <a:p>
            <a:pPr algn="ctr">
              <a:lnSpc>
                <a:spcPct val="100000"/>
              </a:lnSpc>
            </a:pPr>
            <a:r>
              <a:rPr sz="1100" spc="-20" dirty="0">
                <a:latin typeface="Calibri"/>
                <a:cs typeface="Calibri"/>
              </a:rPr>
              <a:t>Alexandria,</a:t>
            </a:r>
            <a:r>
              <a:rPr sz="1100" spc="15" dirty="0">
                <a:latin typeface="Calibri"/>
                <a:cs typeface="Calibri"/>
              </a:rPr>
              <a:t> </a:t>
            </a:r>
            <a:r>
              <a:rPr sz="1100" dirty="0">
                <a:latin typeface="Calibri"/>
                <a:cs typeface="Calibri"/>
              </a:rPr>
              <a:t>VA</a:t>
            </a:r>
            <a:r>
              <a:rPr sz="1100" spc="40" dirty="0">
                <a:latin typeface="Calibri"/>
                <a:cs typeface="Calibri"/>
              </a:rPr>
              <a:t> </a:t>
            </a:r>
            <a:r>
              <a:rPr sz="1100" spc="-10" dirty="0">
                <a:latin typeface="Calibri"/>
                <a:cs typeface="Calibri"/>
              </a:rPr>
              <a:t>22314</a:t>
            </a:r>
            <a:endParaRPr sz="1100" dirty="0">
              <a:latin typeface="Calibri"/>
              <a:cs typeface="Calibri"/>
            </a:endParaRPr>
          </a:p>
          <a:p>
            <a:pPr marL="1905" algn="ctr">
              <a:lnSpc>
                <a:spcPct val="100000"/>
              </a:lnSpc>
            </a:pPr>
            <a:r>
              <a:rPr sz="1100" dirty="0">
                <a:latin typeface="Calibri"/>
                <a:cs typeface="Calibri"/>
              </a:rPr>
              <a:t>Fax:</a:t>
            </a:r>
            <a:r>
              <a:rPr sz="1100" spc="-45" dirty="0">
                <a:latin typeface="Calibri"/>
                <a:cs typeface="Calibri"/>
              </a:rPr>
              <a:t> </a:t>
            </a:r>
            <a:r>
              <a:rPr sz="1100" spc="-10" dirty="0">
                <a:latin typeface="Calibri"/>
                <a:cs typeface="Calibri"/>
              </a:rPr>
              <a:t>703.820.1395</a:t>
            </a:r>
            <a:endParaRPr sz="1100" dirty="0">
              <a:latin typeface="Calibri"/>
              <a:cs typeface="Calibri"/>
            </a:endParaRPr>
          </a:p>
          <a:p>
            <a:pPr marL="5715" algn="ctr">
              <a:lnSpc>
                <a:spcPct val="100000"/>
              </a:lnSpc>
            </a:pPr>
            <a:r>
              <a:rPr sz="1100" spc="-35" dirty="0">
                <a:latin typeface="Calibri"/>
                <a:cs typeface="Calibri"/>
              </a:rPr>
              <a:t>E-</a:t>
            </a:r>
            <a:r>
              <a:rPr sz="1100" dirty="0">
                <a:latin typeface="Calibri"/>
                <a:cs typeface="Calibri"/>
              </a:rPr>
              <a:t>mail:</a:t>
            </a:r>
            <a:r>
              <a:rPr sz="1100" spc="-20" dirty="0">
                <a:latin typeface="Calibri"/>
                <a:cs typeface="Calibri"/>
              </a:rPr>
              <a:t> </a:t>
            </a:r>
            <a:r>
              <a:rPr sz="1100" u="sng" spc="-10" dirty="0">
                <a:solidFill>
                  <a:srgbClr val="0000FF"/>
                </a:solidFill>
                <a:uFill>
                  <a:solidFill>
                    <a:srgbClr val="0000FF"/>
                  </a:solidFill>
                </a:uFill>
                <a:latin typeface="Calibri"/>
                <a:cs typeface="Calibri"/>
                <a:hlinkClick r:id="rId2"/>
              </a:rPr>
              <a:t>sarah.pilli@aaae.org</a:t>
            </a:r>
            <a:endParaRPr sz="1100" dirty="0">
              <a:latin typeface="Calibri"/>
              <a:cs typeface="Calibri"/>
            </a:endParaRPr>
          </a:p>
        </p:txBody>
      </p:sp>
      <p:sp>
        <p:nvSpPr>
          <p:cNvPr id="41" name="Rectangle 17">
            <a:extLst>
              <a:ext uri="{FF2B5EF4-FFF2-40B4-BE49-F238E27FC236}">
                <a16:creationId xmlns:a16="http://schemas.microsoft.com/office/drawing/2014/main" id="{59D3F937-0121-9128-B66A-E85B30601F97}"/>
              </a:ext>
            </a:extLst>
          </p:cNvPr>
          <p:cNvSpPr>
            <a:spLocks noChangeArrowheads="1"/>
          </p:cNvSpPr>
          <p:nvPr/>
        </p:nvSpPr>
        <p:spPr bwMode="auto">
          <a:xfrm>
            <a:off x="3429000" y="4588922"/>
            <a:ext cx="3604584" cy="1908215"/>
          </a:xfrm>
          <a:prstGeom prst="rect">
            <a:avLst/>
          </a:prstGeom>
          <a:ln w="19050">
            <a:solidFill>
              <a:srgbClr val="002060"/>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1100" b="1" dirty="0">
                <a:solidFill>
                  <a:srgbClr val="000000"/>
                </a:solidFill>
                <a:ea typeface="ＭＳ Ｐゴシック" charset="-128"/>
                <a:cs typeface="Arial" charset="0"/>
              </a:rPr>
              <a:t>Payment Method </a:t>
            </a:r>
            <a:r>
              <a:rPr lang="en-US" sz="1100" b="1" i="1" dirty="0">
                <a:solidFill>
                  <a:schemeClr val="tx1"/>
                </a:solidFill>
                <a:ea typeface="ＭＳ Ｐゴシック" charset="-128"/>
                <a:cs typeface="Arial" charset="0"/>
              </a:rPr>
              <a:t>(in U.S. funds drawn on a U.S. bank)</a:t>
            </a:r>
            <a:endParaRPr lang="en-US" sz="1100" b="1" dirty="0">
              <a:solidFill>
                <a:srgbClr val="000000"/>
              </a:solidFill>
              <a:ea typeface="ＭＳ Ｐゴシック" charset="-128"/>
              <a:cs typeface="Arial" charset="0"/>
            </a:endParaRPr>
          </a:p>
          <a:p>
            <a:pPr>
              <a:buFont typeface="Wingdings" charset="2"/>
              <a:buChar char="m"/>
              <a:defRPr/>
            </a:pPr>
            <a:r>
              <a:rPr lang="en-US" sz="1100" dirty="0">
                <a:solidFill>
                  <a:srgbClr val="000000"/>
                </a:solidFill>
                <a:ea typeface="ＭＳ Ｐゴシック" charset="-128"/>
                <a:cs typeface="Arial" charset="0"/>
              </a:rPr>
              <a:t> Invoice Required: To process payment an invoice must be issued.</a:t>
            </a:r>
          </a:p>
          <a:p>
            <a:pPr>
              <a:buFont typeface="Wingdings" charset="2"/>
              <a:buChar char="m"/>
              <a:defRPr/>
            </a:pPr>
            <a:r>
              <a:rPr lang="en-US" sz="1100" dirty="0">
                <a:solidFill>
                  <a:srgbClr val="000000"/>
                </a:solidFill>
                <a:ea typeface="ＭＳ Ｐゴシック" charset="-128"/>
                <a:cs typeface="Arial" charset="0"/>
              </a:rPr>
              <a:t> Check: Enclosed is a check payable to</a:t>
            </a:r>
            <a:r>
              <a:rPr lang="en-US" sz="1100" b="1" dirty="0">
                <a:solidFill>
                  <a:srgbClr val="000000"/>
                </a:solidFill>
                <a:ea typeface="ＭＳ Ｐゴシック" charset="-128"/>
                <a:cs typeface="Arial" charset="0"/>
              </a:rPr>
              <a:t> AAAE.</a:t>
            </a:r>
          </a:p>
          <a:p>
            <a:pPr>
              <a:buFont typeface="Wingdings" charset="2"/>
              <a:buChar char="m"/>
              <a:defRPr/>
            </a:pPr>
            <a:r>
              <a:rPr lang="en-US" sz="1100" dirty="0">
                <a:solidFill>
                  <a:srgbClr val="000000"/>
                </a:solidFill>
                <a:ea typeface="ＭＳ Ｐゴシック" charset="-128"/>
                <a:cs typeface="Arial" charset="0"/>
              </a:rPr>
              <a:t> Credit Card: AAAE Staff will supply a secure payment link for credit card transactions.</a:t>
            </a:r>
            <a:endParaRPr lang="en-US" sz="1100" dirty="0"/>
          </a:p>
          <a:p>
            <a:pPr>
              <a:defRPr/>
            </a:pPr>
            <a:endParaRPr lang="en-US" sz="1100" dirty="0"/>
          </a:p>
          <a:p>
            <a:pPr>
              <a:defRPr/>
            </a:pPr>
            <a:r>
              <a:rPr lang="en-US" sz="1100" i="1" dirty="0"/>
              <a:t>P</a:t>
            </a:r>
            <a:r>
              <a:rPr lang="en-US" sz="1000" i="1" dirty="0">
                <a:solidFill>
                  <a:srgbClr val="000000"/>
                </a:solidFill>
                <a:ea typeface="ＭＳ Ｐゴシック" charset="-128"/>
                <a:cs typeface="Arial" charset="0"/>
              </a:rPr>
              <a:t>hotocopies of this form will be accepted. AAAE accepts registration regardless of race, religion, sexual orientation, sex, physical disability and national or ethnic origin. This includes but is not limited to admissions, employment and educational services.</a:t>
            </a:r>
            <a:endParaRPr lang="en-US" sz="300" b="1" i="1" dirty="0">
              <a:solidFill>
                <a:srgbClr val="000000"/>
              </a:solidFill>
              <a:ea typeface="ＭＳ Ｐゴシック" charset="-128"/>
              <a:cs typeface="Arial" charset="0"/>
            </a:endParaRPr>
          </a:p>
        </p:txBody>
      </p:sp>
      <p:pic>
        <p:nvPicPr>
          <p:cNvPr id="20" name="Picture 19">
            <a:extLst>
              <a:ext uri="{FF2B5EF4-FFF2-40B4-BE49-F238E27FC236}">
                <a16:creationId xmlns:a16="http://schemas.microsoft.com/office/drawing/2014/main" id="{6CB324DE-8B3D-46A3-5111-9A919CC51999}"/>
              </a:ext>
            </a:extLst>
          </p:cNvPr>
          <p:cNvPicPr>
            <a:picLocks noChangeAspect="1"/>
          </p:cNvPicPr>
          <p:nvPr/>
        </p:nvPicPr>
        <p:blipFill>
          <a:blip r:embed="rId4"/>
          <a:srcRect/>
          <a:stretch/>
        </p:blipFill>
        <p:spPr>
          <a:xfrm>
            <a:off x="8771" y="-10350"/>
            <a:ext cx="7754857" cy="186128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TotalTime>
  <Words>470</Words>
  <Application>Microsoft Office PowerPoint</Application>
  <PresentationFormat>Custom</PresentationFormat>
  <Paragraphs>47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ＭＳ Ｐゴシック</vt:lpstr>
      <vt:lpstr>Calibri</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Nikki Kince</dc:creator>
  <cp:lastModifiedBy>Nikki Kince</cp:lastModifiedBy>
  <cp:revision>4</cp:revision>
  <dcterms:created xsi:type="dcterms:W3CDTF">2025-06-23T15:02:40Z</dcterms:created>
  <dcterms:modified xsi:type="dcterms:W3CDTF">2025-06-25T12:54:10Z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2025-06-23T00:00:00Z</vt:filetime>
  </property>
  <property fmtid="{D5CDD505-2E9C-101B-9397-08002B2CF9AE}" pid="3" name="Creator">
    <vt:lpwstr>Microsoft® PowerPoint® for Microsoft 365</vt:lpwstr>
  </property>
  <property fmtid="{D5CDD505-2E9C-101B-9397-08002B2CF9AE}" pid="4" name="LastSaved">
    <vt:filetime>2025-06-23T00:00:00Z</vt:filetime>
  </property>
  <property fmtid="{D5CDD505-2E9C-101B-9397-08002B2CF9AE}" pid="5" name="Producer">
    <vt:lpwstr>3-Heights(TM) PDF Security Shell 4.8.25.2 (http://www.pdf-tools.com)</vt:lpwstr>
  </property>
</Properties>
</file>